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Poppins" panose="00000500000000000000" pitchFamily="2" charset="0"/>
      <p:regular r:id="rId9"/>
      <p:bold r:id="rId10"/>
      <p:italic r:id="rId11"/>
      <p:boldItalic r:id="rId12"/>
    </p:embeddedFont>
    <p:embeddedFont>
      <p:font typeface="Poppins SemiBold" panose="00000700000000000000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j5kt3S3vhez7K37RpkZLl7Ij6o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133692-F2B5-CC27-E722-2C9B2AAF76BC}" v="1" dt="2024-09-22T05:07:55.3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6d9f59ae6419f487a2d2c5ad40e5894ea6a3f1b3ac5f2242da9f1c39d6b7d67a::" providerId="AD" clId="Web-{D2133692-F2B5-CC27-E722-2C9B2AAF76BC}"/>
    <pc:docChg chg="modSld">
      <pc:chgData name="Guest User" userId="S::urn:spo:anon#6d9f59ae6419f487a2d2c5ad40e5894ea6a3f1b3ac5f2242da9f1c39d6b7d67a::" providerId="AD" clId="Web-{D2133692-F2B5-CC27-E722-2C9B2AAF76BC}" dt="2024-09-22T05:07:55.324" v="0"/>
      <pc:docMkLst>
        <pc:docMk/>
      </pc:docMkLst>
      <pc:sldChg chg="delSp">
        <pc:chgData name="Guest User" userId="S::urn:spo:anon#6d9f59ae6419f487a2d2c5ad40e5894ea6a3f1b3ac5f2242da9f1c39d6b7d67a::" providerId="AD" clId="Web-{D2133692-F2B5-CC27-E722-2C9B2AAF76BC}" dt="2024-09-22T05:07:55.324" v="0"/>
        <pc:sldMkLst>
          <pc:docMk/>
          <pc:sldMk cId="0" sldId="256"/>
        </pc:sldMkLst>
        <pc:picChg chg="del">
          <ac:chgData name="Guest User" userId="S::urn:spo:anon#6d9f59ae6419f487a2d2c5ad40e5894ea6a3f1b3ac5f2242da9f1c39d6b7d67a::" providerId="AD" clId="Web-{D2133692-F2B5-CC27-E722-2C9B2AAF76BC}" dt="2024-09-22T05:07:55.324" v="0"/>
          <ac:picMkLst>
            <pc:docMk/>
            <pc:sldMk cId="0" sldId="256"/>
            <ac:picMk id="6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Prompt questions to explore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Ask them what they understand the word “power”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Explain to them the people who are involved in governing these branches.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Legislature: for example; speaker of the Majlis, deputy speaker, parliament members, sergeant of arms,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Executive: president, cabinet members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Judiciary : chief of the justice, lawyers, judges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Legislature approves law, amend the constitution debate bills, represent people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Executive“: select the cabinet, execute the policies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Judiciary :implement laws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Supreme Court is the highest authority for the administration of justice in the Maldives.  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9"/>
          <p:cNvSpPr txBox="1">
            <a:spLocks noGrp="1"/>
          </p:cNvSpPr>
          <p:nvPr>
            <p:ph type="ctrTitle"/>
          </p:nvPr>
        </p:nvSpPr>
        <p:spPr>
          <a:xfrm>
            <a:off x="713225" y="1129750"/>
            <a:ext cx="4420800" cy="20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39"/>
          <p:cNvSpPr txBox="1">
            <a:spLocks noGrp="1"/>
          </p:cNvSpPr>
          <p:nvPr>
            <p:ph type="subTitle" idx="1"/>
          </p:nvPr>
        </p:nvSpPr>
        <p:spPr>
          <a:xfrm>
            <a:off x="713225" y="3319544"/>
            <a:ext cx="2481000" cy="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2" name="Google Shape;12;p39"/>
          <p:cNvGrpSpPr/>
          <p:nvPr/>
        </p:nvGrpSpPr>
        <p:grpSpPr>
          <a:xfrm>
            <a:off x="-801676" y="-1619242"/>
            <a:ext cx="9514225" cy="8244806"/>
            <a:chOff x="-801676" y="-1619242"/>
            <a:chExt cx="9514225" cy="8244806"/>
          </a:xfrm>
        </p:grpSpPr>
        <p:sp>
          <p:nvSpPr>
            <p:cNvPr id="13" name="Google Shape;13;p39"/>
            <p:cNvSpPr/>
            <p:nvPr/>
          </p:nvSpPr>
          <p:spPr>
            <a:xfrm>
              <a:off x="-801676" y="4027631"/>
              <a:ext cx="3211265" cy="2597933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39"/>
            <p:cNvSpPr/>
            <p:nvPr/>
          </p:nvSpPr>
          <p:spPr>
            <a:xfrm rot="9247000">
              <a:off x="5095299" y="-1048625"/>
              <a:ext cx="3211268" cy="2597935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" name="Google Shape;15;p39"/>
          <p:cNvSpPr/>
          <p:nvPr/>
        </p:nvSpPr>
        <p:spPr>
          <a:xfrm rot="-2414508">
            <a:off x="846743" y="4609211"/>
            <a:ext cx="936095" cy="1116259"/>
          </a:xfrm>
          <a:custGeom>
            <a:avLst/>
            <a:gdLst/>
            <a:ahLst/>
            <a:cxnLst/>
            <a:rect l="l" t="t" r="r" b="b"/>
            <a:pathLst>
              <a:path w="20887" h="24907" extrusionOk="0">
                <a:moveTo>
                  <a:pt x="11490" y="1"/>
                </a:moveTo>
                <a:cubicBezTo>
                  <a:pt x="11195" y="1"/>
                  <a:pt x="10901" y="14"/>
                  <a:pt x="10610" y="40"/>
                </a:cubicBezTo>
                <a:cubicBezTo>
                  <a:pt x="8694" y="224"/>
                  <a:pt x="6756" y="866"/>
                  <a:pt x="4840" y="1967"/>
                </a:cubicBezTo>
                <a:cubicBezTo>
                  <a:pt x="3201" y="2908"/>
                  <a:pt x="1572" y="4181"/>
                  <a:pt x="0" y="5764"/>
                </a:cubicBezTo>
                <a:lnTo>
                  <a:pt x="321" y="6085"/>
                </a:lnTo>
                <a:cubicBezTo>
                  <a:pt x="1870" y="4536"/>
                  <a:pt x="3464" y="3275"/>
                  <a:pt x="5070" y="2357"/>
                </a:cubicBezTo>
                <a:cubicBezTo>
                  <a:pt x="6917" y="1291"/>
                  <a:pt x="8798" y="672"/>
                  <a:pt x="10644" y="499"/>
                </a:cubicBezTo>
                <a:cubicBezTo>
                  <a:pt x="10921" y="476"/>
                  <a:pt x="11202" y="465"/>
                  <a:pt x="11484" y="465"/>
                </a:cubicBezTo>
                <a:cubicBezTo>
                  <a:pt x="12192" y="465"/>
                  <a:pt x="12909" y="538"/>
                  <a:pt x="13615" y="695"/>
                </a:cubicBezTo>
                <a:cubicBezTo>
                  <a:pt x="14612" y="912"/>
                  <a:pt x="15553" y="1268"/>
                  <a:pt x="16402" y="1761"/>
                </a:cubicBezTo>
                <a:cubicBezTo>
                  <a:pt x="17285" y="2254"/>
                  <a:pt x="18042" y="2874"/>
                  <a:pt x="18650" y="3585"/>
                </a:cubicBezTo>
                <a:cubicBezTo>
                  <a:pt x="19292" y="4342"/>
                  <a:pt x="19763" y="5179"/>
                  <a:pt x="20026" y="6085"/>
                </a:cubicBezTo>
                <a:cubicBezTo>
                  <a:pt x="20829" y="8815"/>
                  <a:pt x="19900" y="11693"/>
                  <a:pt x="18994" y="14481"/>
                </a:cubicBezTo>
                <a:cubicBezTo>
                  <a:pt x="18902" y="14779"/>
                  <a:pt x="18799" y="15088"/>
                  <a:pt x="18707" y="15387"/>
                </a:cubicBezTo>
                <a:cubicBezTo>
                  <a:pt x="18111" y="17268"/>
                  <a:pt x="17801" y="18873"/>
                  <a:pt x="17778" y="20296"/>
                </a:cubicBezTo>
                <a:cubicBezTo>
                  <a:pt x="17767" y="21167"/>
                  <a:pt x="17847" y="21982"/>
                  <a:pt x="18053" y="22716"/>
                </a:cubicBezTo>
                <a:cubicBezTo>
                  <a:pt x="18272" y="23530"/>
                  <a:pt x="18616" y="24264"/>
                  <a:pt x="19097" y="24906"/>
                </a:cubicBezTo>
                <a:lnTo>
                  <a:pt x="19464" y="24631"/>
                </a:lnTo>
                <a:cubicBezTo>
                  <a:pt x="19017" y="24035"/>
                  <a:pt x="18696" y="23359"/>
                  <a:pt x="18489" y="22602"/>
                </a:cubicBezTo>
                <a:cubicBezTo>
                  <a:pt x="18306" y="21913"/>
                  <a:pt x="18226" y="21133"/>
                  <a:pt x="18237" y="20308"/>
                </a:cubicBezTo>
                <a:cubicBezTo>
                  <a:pt x="18260" y="18931"/>
                  <a:pt x="18558" y="17371"/>
                  <a:pt x="19143" y="15536"/>
                </a:cubicBezTo>
                <a:cubicBezTo>
                  <a:pt x="19235" y="15226"/>
                  <a:pt x="19338" y="14917"/>
                  <a:pt x="19430" y="14619"/>
                </a:cubicBezTo>
                <a:cubicBezTo>
                  <a:pt x="19888" y="13219"/>
                  <a:pt x="20359" y="11774"/>
                  <a:pt x="20599" y="10317"/>
                </a:cubicBezTo>
                <a:cubicBezTo>
                  <a:pt x="20887" y="8665"/>
                  <a:pt x="20841" y="7243"/>
                  <a:pt x="20462" y="5959"/>
                </a:cubicBezTo>
                <a:cubicBezTo>
                  <a:pt x="20176" y="4984"/>
                  <a:pt x="19682" y="4090"/>
                  <a:pt x="19006" y="3287"/>
                </a:cubicBezTo>
                <a:cubicBezTo>
                  <a:pt x="18351" y="2530"/>
                  <a:pt x="17561" y="1887"/>
                  <a:pt x="16631" y="1360"/>
                </a:cubicBezTo>
                <a:cubicBezTo>
                  <a:pt x="15736" y="843"/>
                  <a:pt x="14750" y="476"/>
                  <a:pt x="13718" y="247"/>
                </a:cubicBezTo>
                <a:cubicBezTo>
                  <a:pt x="12973" y="83"/>
                  <a:pt x="12227" y="1"/>
                  <a:pt x="1149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_AND_TWO_COLUMNS_1_1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4"/>
          <p:cNvSpPr txBox="1">
            <a:spLocks noGrp="1"/>
          </p:cNvSpPr>
          <p:nvPr>
            <p:ph type="subTitle" idx="1"/>
          </p:nvPr>
        </p:nvSpPr>
        <p:spPr>
          <a:xfrm>
            <a:off x="4616387" y="1562825"/>
            <a:ext cx="3807600" cy="25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4"/>
          <p:cNvSpPr txBox="1">
            <a:spLocks noGrp="1"/>
          </p:cNvSpPr>
          <p:nvPr>
            <p:ph type="subTitle" idx="2"/>
          </p:nvPr>
        </p:nvSpPr>
        <p:spPr>
          <a:xfrm>
            <a:off x="720013" y="1562825"/>
            <a:ext cx="3807600" cy="25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0" name="Google Shape;20;p44"/>
          <p:cNvGrpSpPr/>
          <p:nvPr/>
        </p:nvGrpSpPr>
        <p:grpSpPr>
          <a:xfrm>
            <a:off x="-2411440" y="1114002"/>
            <a:ext cx="14136195" cy="6390795"/>
            <a:chOff x="-2411440" y="1114002"/>
            <a:chExt cx="14136195" cy="6390795"/>
          </a:xfrm>
        </p:grpSpPr>
        <p:sp>
          <p:nvSpPr>
            <p:cNvPr id="21" name="Google Shape;21;p44"/>
            <p:cNvSpPr/>
            <p:nvPr/>
          </p:nvSpPr>
          <p:spPr>
            <a:xfrm rot="-6797522">
              <a:off x="8291093" y="1803452"/>
              <a:ext cx="3211294" cy="2597956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44"/>
            <p:cNvSpPr/>
            <p:nvPr/>
          </p:nvSpPr>
          <p:spPr>
            <a:xfrm rot="-3333055">
              <a:off x="-2037643" y="4146986"/>
              <a:ext cx="3211267" cy="2597934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" name="Google Shape;23;p44"/>
          <p:cNvGrpSpPr/>
          <p:nvPr/>
        </p:nvGrpSpPr>
        <p:grpSpPr>
          <a:xfrm>
            <a:off x="-492143" y="2919440"/>
            <a:ext cx="10151002" cy="2454713"/>
            <a:chOff x="-492143" y="2919440"/>
            <a:chExt cx="10151002" cy="2454713"/>
          </a:xfrm>
        </p:grpSpPr>
        <p:sp>
          <p:nvSpPr>
            <p:cNvPr id="24" name="Google Shape;24;p44"/>
            <p:cNvSpPr/>
            <p:nvPr/>
          </p:nvSpPr>
          <p:spPr>
            <a:xfrm rot="6567349" flipH="1">
              <a:off x="7666920" y="3602947"/>
              <a:ext cx="2219138" cy="1087699"/>
            </a:xfrm>
            <a:custGeom>
              <a:avLst/>
              <a:gdLst/>
              <a:ahLst/>
              <a:cxnLst/>
              <a:rect l="l" t="t" r="r" b="b"/>
              <a:pathLst>
                <a:path w="49516" h="24270" extrusionOk="0">
                  <a:moveTo>
                    <a:pt x="10404" y="2008"/>
                  </a:moveTo>
                  <a:cubicBezTo>
                    <a:pt x="10438" y="2008"/>
                    <a:pt x="10461" y="2019"/>
                    <a:pt x="10496" y="2019"/>
                  </a:cubicBezTo>
                  <a:cubicBezTo>
                    <a:pt x="10713" y="2065"/>
                    <a:pt x="10828" y="2260"/>
                    <a:pt x="10874" y="2363"/>
                  </a:cubicBezTo>
                  <a:cubicBezTo>
                    <a:pt x="10988" y="2638"/>
                    <a:pt x="10965" y="2971"/>
                    <a:pt x="10805" y="3201"/>
                  </a:cubicBezTo>
                  <a:cubicBezTo>
                    <a:pt x="10667" y="3407"/>
                    <a:pt x="10473" y="3579"/>
                    <a:pt x="10186" y="3716"/>
                  </a:cubicBezTo>
                  <a:cubicBezTo>
                    <a:pt x="9968" y="3499"/>
                    <a:pt x="9796" y="3235"/>
                    <a:pt x="9750" y="2936"/>
                  </a:cubicBezTo>
                  <a:cubicBezTo>
                    <a:pt x="9716" y="2684"/>
                    <a:pt x="9818" y="2375"/>
                    <a:pt x="10025" y="2191"/>
                  </a:cubicBezTo>
                  <a:cubicBezTo>
                    <a:pt x="10094" y="2123"/>
                    <a:pt x="10231" y="2008"/>
                    <a:pt x="10404" y="2008"/>
                  </a:cubicBezTo>
                  <a:close/>
                  <a:moveTo>
                    <a:pt x="20543" y="8981"/>
                  </a:moveTo>
                  <a:cubicBezTo>
                    <a:pt x="20704" y="8981"/>
                    <a:pt x="20864" y="9027"/>
                    <a:pt x="20979" y="9119"/>
                  </a:cubicBezTo>
                  <a:cubicBezTo>
                    <a:pt x="21311" y="9382"/>
                    <a:pt x="21426" y="9853"/>
                    <a:pt x="21506" y="10289"/>
                  </a:cubicBezTo>
                  <a:cubicBezTo>
                    <a:pt x="21506" y="10323"/>
                    <a:pt x="21517" y="10358"/>
                    <a:pt x="21517" y="10392"/>
                  </a:cubicBezTo>
                  <a:lnTo>
                    <a:pt x="21105" y="10220"/>
                  </a:lnTo>
                  <a:cubicBezTo>
                    <a:pt x="20772" y="10093"/>
                    <a:pt x="20485" y="9933"/>
                    <a:pt x="20302" y="9772"/>
                  </a:cubicBezTo>
                  <a:cubicBezTo>
                    <a:pt x="20026" y="9532"/>
                    <a:pt x="20049" y="9348"/>
                    <a:pt x="20084" y="9234"/>
                  </a:cubicBezTo>
                  <a:cubicBezTo>
                    <a:pt x="20130" y="9096"/>
                    <a:pt x="20256" y="9027"/>
                    <a:pt x="20360" y="9004"/>
                  </a:cubicBezTo>
                  <a:cubicBezTo>
                    <a:pt x="20416" y="8981"/>
                    <a:pt x="20485" y="8981"/>
                    <a:pt x="20543" y="8981"/>
                  </a:cubicBezTo>
                  <a:close/>
                  <a:moveTo>
                    <a:pt x="402" y="0"/>
                  </a:moveTo>
                  <a:lnTo>
                    <a:pt x="1" y="241"/>
                  </a:lnTo>
                  <a:cubicBezTo>
                    <a:pt x="471" y="1009"/>
                    <a:pt x="1068" y="1710"/>
                    <a:pt x="1767" y="2317"/>
                  </a:cubicBezTo>
                  <a:cubicBezTo>
                    <a:pt x="2455" y="2913"/>
                    <a:pt x="3235" y="3395"/>
                    <a:pt x="4073" y="3774"/>
                  </a:cubicBezTo>
                  <a:cubicBezTo>
                    <a:pt x="4921" y="4152"/>
                    <a:pt x="5804" y="4393"/>
                    <a:pt x="6699" y="4508"/>
                  </a:cubicBezTo>
                  <a:cubicBezTo>
                    <a:pt x="7079" y="4555"/>
                    <a:pt x="7458" y="4579"/>
                    <a:pt x="7833" y="4579"/>
                  </a:cubicBezTo>
                  <a:cubicBezTo>
                    <a:pt x="8374" y="4579"/>
                    <a:pt x="8907" y="4529"/>
                    <a:pt x="9429" y="4427"/>
                  </a:cubicBezTo>
                  <a:cubicBezTo>
                    <a:pt x="9635" y="4382"/>
                    <a:pt x="9864" y="4325"/>
                    <a:pt x="10094" y="4244"/>
                  </a:cubicBezTo>
                  <a:cubicBezTo>
                    <a:pt x="10220" y="4348"/>
                    <a:pt x="10369" y="4450"/>
                    <a:pt x="10519" y="4542"/>
                  </a:cubicBezTo>
                  <a:cubicBezTo>
                    <a:pt x="10702" y="4646"/>
                    <a:pt x="10886" y="4749"/>
                    <a:pt x="11057" y="4840"/>
                  </a:cubicBezTo>
                  <a:cubicBezTo>
                    <a:pt x="11424" y="5024"/>
                    <a:pt x="11757" y="5207"/>
                    <a:pt x="12044" y="5449"/>
                  </a:cubicBezTo>
                  <a:cubicBezTo>
                    <a:pt x="12342" y="5712"/>
                    <a:pt x="12560" y="6033"/>
                    <a:pt x="12709" y="6423"/>
                  </a:cubicBezTo>
                  <a:cubicBezTo>
                    <a:pt x="12846" y="6779"/>
                    <a:pt x="12904" y="7192"/>
                    <a:pt x="12892" y="7628"/>
                  </a:cubicBezTo>
                  <a:cubicBezTo>
                    <a:pt x="12869" y="8465"/>
                    <a:pt x="12560" y="9348"/>
                    <a:pt x="12056" y="10048"/>
                  </a:cubicBezTo>
                  <a:cubicBezTo>
                    <a:pt x="11287" y="11103"/>
                    <a:pt x="10186" y="11883"/>
                    <a:pt x="9107" y="12640"/>
                  </a:cubicBezTo>
                  <a:cubicBezTo>
                    <a:pt x="8740" y="12892"/>
                    <a:pt x="8362" y="13167"/>
                    <a:pt x="7995" y="13443"/>
                  </a:cubicBezTo>
                  <a:cubicBezTo>
                    <a:pt x="7158" y="14074"/>
                    <a:pt x="6492" y="14739"/>
                    <a:pt x="6011" y="15404"/>
                  </a:cubicBezTo>
                  <a:cubicBezTo>
                    <a:pt x="5414" y="16253"/>
                    <a:pt x="5093" y="17113"/>
                    <a:pt x="5070" y="17985"/>
                  </a:cubicBezTo>
                  <a:cubicBezTo>
                    <a:pt x="5047" y="18731"/>
                    <a:pt x="5254" y="19488"/>
                    <a:pt x="5666" y="20187"/>
                  </a:cubicBezTo>
                  <a:cubicBezTo>
                    <a:pt x="6056" y="20852"/>
                    <a:pt x="6596" y="21425"/>
                    <a:pt x="7249" y="21850"/>
                  </a:cubicBezTo>
                  <a:cubicBezTo>
                    <a:pt x="8321" y="22558"/>
                    <a:pt x="9703" y="22934"/>
                    <a:pt x="11265" y="22934"/>
                  </a:cubicBezTo>
                  <a:cubicBezTo>
                    <a:pt x="11375" y="22934"/>
                    <a:pt x="11485" y="22932"/>
                    <a:pt x="11597" y="22928"/>
                  </a:cubicBezTo>
                  <a:cubicBezTo>
                    <a:pt x="14694" y="22825"/>
                    <a:pt x="17710" y="21334"/>
                    <a:pt x="19671" y="18925"/>
                  </a:cubicBezTo>
                  <a:cubicBezTo>
                    <a:pt x="21438" y="16769"/>
                    <a:pt x="22297" y="13913"/>
                    <a:pt x="22068" y="11138"/>
                  </a:cubicBezTo>
                  <a:lnTo>
                    <a:pt x="22068" y="11138"/>
                  </a:lnTo>
                  <a:cubicBezTo>
                    <a:pt x="23020" y="11596"/>
                    <a:pt x="23984" y="12193"/>
                    <a:pt x="24970" y="12927"/>
                  </a:cubicBezTo>
                  <a:cubicBezTo>
                    <a:pt x="26312" y="13936"/>
                    <a:pt x="27562" y="15129"/>
                    <a:pt x="28503" y="16047"/>
                  </a:cubicBezTo>
                  <a:cubicBezTo>
                    <a:pt x="28835" y="16368"/>
                    <a:pt x="29179" y="16712"/>
                    <a:pt x="29500" y="17033"/>
                  </a:cubicBezTo>
                  <a:cubicBezTo>
                    <a:pt x="31393" y="18914"/>
                    <a:pt x="33343" y="20841"/>
                    <a:pt x="35648" y="22263"/>
                  </a:cubicBezTo>
                  <a:cubicBezTo>
                    <a:pt x="37082" y="23135"/>
                    <a:pt x="38619" y="23765"/>
                    <a:pt x="40110" y="24063"/>
                  </a:cubicBezTo>
                  <a:cubicBezTo>
                    <a:pt x="40821" y="24201"/>
                    <a:pt x="41509" y="24270"/>
                    <a:pt x="42186" y="24270"/>
                  </a:cubicBezTo>
                  <a:cubicBezTo>
                    <a:pt x="43115" y="24270"/>
                    <a:pt x="44010" y="24132"/>
                    <a:pt x="44847" y="23869"/>
                  </a:cubicBezTo>
                  <a:cubicBezTo>
                    <a:pt x="46315" y="23387"/>
                    <a:pt x="47542" y="22516"/>
                    <a:pt x="48310" y="21402"/>
                  </a:cubicBezTo>
                  <a:cubicBezTo>
                    <a:pt x="48723" y="20795"/>
                    <a:pt x="48999" y="20095"/>
                    <a:pt x="49125" y="19384"/>
                  </a:cubicBezTo>
                  <a:cubicBezTo>
                    <a:pt x="49251" y="18627"/>
                    <a:pt x="49194" y="17882"/>
                    <a:pt x="48953" y="17217"/>
                  </a:cubicBezTo>
                  <a:cubicBezTo>
                    <a:pt x="48655" y="16345"/>
                    <a:pt x="48070" y="15599"/>
                    <a:pt x="47221" y="14980"/>
                  </a:cubicBezTo>
                  <a:cubicBezTo>
                    <a:pt x="46487" y="14441"/>
                    <a:pt x="45581" y="14039"/>
                    <a:pt x="44594" y="13810"/>
                  </a:cubicBezTo>
                  <a:cubicBezTo>
                    <a:pt x="43287" y="13511"/>
                    <a:pt x="41933" y="13488"/>
                    <a:pt x="40615" y="13477"/>
                  </a:cubicBezTo>
                  <a:cubicBezTo>
                    <a:pt x="40098" y="13466"/>
                    <a:pt x="39560" y="13455"/>
                    <a:pt x="39043" y="13432"/>
                  </a:cubicBezTo>
                  <a:cubicBezTo>
                    <a:pt x="37988" y="13386"/>
                    <a:pt x="37105" y="13248"/>
                    <a:pt x="36336" y="13042"/>
                  </a:cubicBezTo>
                  <a:cubicBezTo>
                    <a:pt x="35385" y="12766"/>
                    <a:pt x="34616" y="12387"/>
                    <a:pt x="33985" y="11849"/>
                  </a:cubicBezTo>
                  <a:cubicBezTo>
                    <a:pt x="33320" y="11286"/>
                    <a:pt x="32827" y="10483"/>
                    <a:pt x="32632" y="9624"/>
                  </a:cubicBezTo>
                  <a:cubicBezTo>
                    <a:pt x="32426" y="8717"/>
                    <a:pt x="32563" y="7868"/>
                    <a:pt x="33022" y="7215"/>
                  </a:cubicBezTo>
                  <a:cubicBezTo>
                    <a:pt x="33756" y="6171"/>
                    <a:pt x="35075" y="5850"/>
                    <a:pt x="35798" y="5747"/>
                  </a:cubicBezTo>
                  <a:cubicBezTo>
                    <a:pt x="36292" y="5676"/>
                    <a:pt x="36808" y="5659"/>
                    <a:pt x="37320" y="5659"/>
                  </a:cubicBezTo>
                  <a:cubicBezTo>
                    <a:pt x="37556" y="5659"/>
                    <a:pt x="37791" y="5663"/>
                    <a:pt x="38023" y="5666"/>
                  </a:cubicBezTo>
                  <a:cubicBezTo>
                    <a:pt x="38401" y="5678"/>
                    <a:pt x="38791" y="5678"/>
                    <a:pt x="39170" y="5678"/>
                  </a:cubicBezTo>
                  <a:cubicBezTo>
                    <a:pt x="40133" y="5655"/>
                    <a:pt x="41097" y="5529"/>
                    <a:pt x="42048" y="5311"/>
                  </a:cubicBezTo>
                  <a:cubicBezTo>
                    <a:pt x="42989" y="5105"/>
                    <a:pt x="43906" y="4794"/>
                    <a:pt x="44790" y="4405"/>
                  </a:cubicBezTo>
                  <a:cubicBezTo>
                    <a:pt x="45684" y="4004"/>
                    <a:pt x="46533" y="3533"/>
                    <a:pt x="47313" y="2971"/>
                  </a:cubicBezTo>
                  <a:cubicBezTo>
                    <a:pt x="48116" y="2421"/>
                    <a:pt x="48861" y="1778"/>
                    <a:pt x="49515" y="1090"/>
                  </a:cubicBezTo>
                  <a:lnTo>
                    <a:pt x="49182" y="769"/>
                  </a:lnTo>
                  <a:cubicBezTo>
                    <a:pt x="48540" y="1445"/>
                    <a:pt x="47829" y="2065"/>
                    <a:pt x="47061" y="2604"/>
                  </a:cubicBezTo>
                  <a:cubicBezTo>
                    <a:pt x="46292" y="3132"/>
                    <a:pt x="45466" y="3602"/>
                    <a:pt x="44606" y="3981"/>
                  </a:cubicBezTo>
                  <a:cubicBezTo>
                    <a:pt x="43746" y="4359"/>
                    <a:pt x="42851" y="4657"/>
                    <a:pt x="41945" y="4863"/>
                  </a:cubicBezTo>
                  <a:cubicBezTo>
                    <a:pt x="41028" y="5070"/>
                    <a:pt x="40087" y="5196"/>
                    <a:pt x="39158" y="5219"/>
                  </a:cubicBezTo>
                  <a:cubicBezTo>
                    <a:pt x="38780" y="5219"/>
                    <a:pt x="38401" y="5219"/>
                    <a:pt x="38023" y="5207"/>
                  </a:cubicBezTo>
                  <a:cubicBezTo>
                    <a:pt x="37798" y="5204"/>
                    <a:pt x="37570" y="5201"/>
                    <a:pt x="37341" y="5201"/>
                  </a:cubicBezTo>
                  <a:cubicBezTo>
                    <a:pt x="36808" y="5201"/>
                    <a:pt x="36266" y="5219"/>
                    <a:pt x="35729" y="5299"/>
                  </a:cubicBezTo>
                  <a:cubicBezTo>
                    <a:pt x="34352" y="5495"/>
                    <a:pt x="33262" y="6079"/>
                    <a:pt x="32643" y="6951"/>
                  </a:cubicBezTo>
                  <a:cubicBezTo>
                    <a:pt x="32115" y="7708"/>
                    <a:pt x="31944" y="8694"/>
                    <a:pt x="32184" y="9726"/>
                  </a:cubicBezTo>
                  <a:cubicBezTo>
                    <a:pt x="32403" y="10679"/>
                    <a:pt x="32953" y="11573"/>
                    <a:pt x="33687" y="12204"/>
                  </a:cubicBezTo>
                  <a:cubicBezTo>
                    <a:pt x="34363" y="12766"/>
                    <a:pt x="35212" y="13202"/>
                    <a:pt x="36211" y="13477"/>
                  </a:cubicBezTo>
                  <a:cubicBezTo>
                    <a:pt x="37013" y="13707"/>
                    <a:pt x="37931" y="13833"/>
                    <a:pt x="39020" y="13890"/>
                  </a:cubicBezTo>
                  <a:cubicBezTo>
                    <a:pt x="39548" y="13913"/>
                    <a:pt x="40087" y="13924"/>
                    <a:pt x="40615" y="13936"/>
                  </a:cubicBezTo>
                  <a:cubicBezTo>
                    <a:pt x="41899" y="13947"/>
                    <a:pt x="43230" y="13970"/>
                    <a:pt x="44492" y="14257"/>
                  </a:cubicBezTo>
                  <a:cubicBezTo>
                    <a:pt x="45420" y="14475"/>
                    <a:pt x="46269" y="14854"/>
                    <a:pt x="46957" y="15347"/>
                  </a:cubicBezTo>
                  <a:cubicBezTo>
                    <a:pt x="47726" y="15909"/>
                    <a:pt x="48254" y="16585"/>
                    <a:pt x="48529" y="17365"/>
                  </a:cubicBezTo>
                  <a:cubicBezTo>
                    <a:pt x="48735" y="17962"/>
                    <a:pt x="48781" y="18639"/>
                    <a:pt x="48666" y="19304"/>
                  </a:cubicBezTo>
                  <a:cubicBezTo>
                    <a:pt x="48563" y="19957"/>
                    <a:pt x="48310" y="20589"/>
                    <a:pt x="47932" y="21139"/>
                  </a:cubicBezTo>
                  <a:cubicBezTo>
                    <a:pt x="47221" y="22171"/>
                    <a:pt x="46085" y="22985"/>
                    <a:pt x="44709" y="23421"/>
                  </a:cubicBezTo>
                  <a:cubicBezTo>
                    <a:pt x="43910" y="23681"/>
                    <a:pt x="43064" y="23813"/>
                    <a:pt x="42179" y="23813"/>
                  </a:cubicBezTo>
                  <a:cubicBezTo>
                    <a:pt x="41540" y="23813"/>
                    <a:pt x="40880" y="23744"/>
                    <a:pt x="40202" y="23605"/>
                  </a:cubicBezTo>
                  <a:cubicBezTo>
                    <a:pt x="38768" y="23318"/>
                    <a:pt x="37277" y="22722"/>
                    <a:pt x="35889" y="21873"/>
                  </a:cubicBezTo>
                  <a:cubicBezTo>
                    <a:pt x="33629" y="20485"/>
                    <a:pt x="31702" y="18570"/>
                    <a:pt x="29833" y="16712"/>
                  </a:cubicBezTo>
                  <a:cubicBezTo>
                    <a:pt x="29500" y="16379"/>
                    <a:pt x="29156" y="16047"/>
                    <a:pt x="28824" y="15714"/>
                  </a:cubicBezTo>
                  <a:cubicBezTo>
                    <a:pt x="27872" y="14785"/>
                    <a:pt x="26610" y="13592"/>
                    <a:pt x="25246" y="12560"/>
                  </a:cubicBezTo>
                  <a:cubicBezTo>
                    <a:pt x="24144" y="11734"/>
                    <a:pt x="23077" y="11092"/>
                    <a:pt x="22011" y="10598"/>
                  </a:cubicBezTo>
                  <a:cubicBezTo>
                    <a:pt x="21999" y="10472"/>
                    <a:pt x="21976" y="10346"/>
                    <a:pt x="21953" y="10208"/>
                  </a:cubicBezTo>
                  <a:cubicBezTo>
                    <a:pt x="21862" y="9692"/>
                    <a:pt x="21713" y="9119"/>
                    <a:pt x="21254" y="8752"/>
                  </a:cubicBezTo>
                  <a:cubicBezTo>
                    <a:pt x="21063" y="8601"/>
                    <a:pt x="20812" y="8521"/>
                    <a:pt x="20561" y="8521"/>
                  </a:cubicBezTo>
                  <a:cubicBezTo>
                    <a:pt x="20449" y="8521"/>
                    <a:pt x="20338" y="8537"/>
                    <a:pt x="20233" y="8568"/>
                  </a:cubicBezTo>
                  <a:cubicBezTo>
                    <a:pt x="19947" y="8648"/>
                    <a:pt x="19740" y="8832"/>
                    <a:pt x="19648" y="9084"/>
                  </a:cubicBezTo>
                  <a:cubicBezTo>
                    <a:pt x="19568" y="9336"/>
                    <a:pt x="19557" y="9726"/>
                    <a:pt x="19992" y="10116"/>
                  </a:cubicBezTo>
                  <a:cubicBezTo>
                    <a:pt x="20279" y="10369"/>
                    <a:pt x="20669" y="10552"/>
                    <a:pt x="20944" y="10656"/>
                  </a:cubicBezTo>
                  <a:cubicBezTo>
                    <a:pt x="21162" y="10736"/>
                    <a:pt x="21380" y="10816"/>
                    <a:pt x="21586" y="10919"/>
                  </a:cubicBezTo>
                  <a:cubicBezTo>
                    <a:pt x="21885" y="13649"/>
                    <a:pt x="21059" y="16505"/>
                    <a:pt x="19315" y="18639"/>
                  </a:cubicBezTo>
                  <a:cubicBezTo>
                    <a:pt x="17446" y="20944"/>
                    <a:pt x="14544" y="22378"/>
                    <a:pt x="11585" y="22470"/>
                  </a:cubicBezTo>
                  <a:cubicBezTo>
                    <a:pt x="11489" y="22473"/>
                    <a:pt x="11389" y="22474"/>
                    <a:pt x="11286" y="22474"/>
                  </a:cubicBezTo>
                  <a:cubicBezTo>
                    <a:pt x="10196" y="22474"/>
                    <a:pt x="8738" y="22289"/>
                    <a:pt x="7502" y="21471"/>
                  </a:cubicBezTo>
                  <a:cubicBezTo>
                    <a:pt x="6917" y="21081"/>
                    <a:pt x="6412" y="20554"/>
                    <a:pt x="6068" y="19957"/>
                  </a:cubicBezTo>
                  <a:cubicBezTo>
                    <a:pt x="5701" y="19338"/>
                    <a:pt x="5518" y="18650"/>
                    <a:pt x="5529" y="17996"/>
                  </a:cubicBezTo>
                  <a:cubicBezTo>
                    <a:pt x="5552" y="17217"/>
                    <a:pt x="5839" y="16437"/>
                    <a:pt x="6390" y="15680"/>
                  </a:cubicBezTo>
                  <a:cubicBezTo>
                    <a:pt x="6836" y="15037"/>
                    <a:pt x="7468" y="14406"/>
                    <a:pt x="8271" y="13810"/>
                  </a:cubicBezTo>
                  <a:cubicBezTo>
                    <a:pt x="8626" y="13534"/>
                    <a:pt x="9005" y="13271"/>
                    <a:pt x="9372" y="13019"/>
                  </a:cubicBezTo>
                  <a:cubicBezTo>
                    <a:pt x="10473" y="12239"/>
                    <a:pt x="11620" y="11436"/>
                    <a:pt x="12434" y="10323"/>
                  </a:cubicBezTo>
                  <a:cubicBezTo>
                    <a:pt x="12984" y="9543"/>
                    <a:pt x="13328" y="8568"/>
                    <a:pt x="13351" y="7639"/>
                  </a:cubicBezTo>
                  <a:cubicBezTo>
                    <a:pt x="13386" y="6596"/>
                    <a:pt x="13019" y="5701"/>
                    <a:pt x="12342" y="5105"/>
                  </a:cubicBezTo>
                  <a:cubicBezTo>
                    <a:pt x="12021" y="4817"/>
                    <a:pt x="11643" y="4623"/>
                    <a:pt x="11276" y="4427"/>
                  </a:cubicBezTo>
                  <a:cubicBezTo>
                    <a:pt x="11103" y="4336"/>
                    <a:pt x="10920" y="4244"/>
                    <a:pt x="10759" y="4141"/>
                  </a:cubicBezTo>
                  <a:cubicBezTo>
                    <a:pt x="10690" y="4106"/>
                    <a:pt x="10633" y="4072"/>
                    <a:pt x="10575" y="4026"/>
                  </a:cubicBezTo>
                  <a:cubicBezTo>
                    <a:pt x="10817" y="3889"/>
                    <a:pt x="11034" y="3705"/>
                    <a:pt x="11195" y="3453"/>
                  </a:cubicBezTo>
                  <a:cubicBezTo>
                    <a:pt x="11424" y="3097"/>
                    <a:pt x="11470" y="2604"/>
                    <a:pt x="11299" y="2191"/>
                  </a:cubicBezTo>
                  <a:cubicBezTo>
                    <a:pt x="11161" y="1858"/>
                    <a:pt x="10897" y="1641"/>
                    <a:pt x="10587" y="1572"/>
                  </a:cubicBezTo>
                  <a:cubicBezTo>
                    <a:pt x="10531" y="1561"/>
                    <a:pt x="10474" y="1556"/>
                    <a:pt x="10418" y="1556"/>
                  </a:cubicBezTo>
                  <a:cubicBezTo>
                    <a:pt x="10163" y="1556"/>
                    <a:pt x="9910" y="1661"/>
                    <a:pt x="9704" y="1858"/>
                  </a:cubicBezTo>
                  <a:cubicBezTo>
                    <a:pt x="9395" y="2156"/>
                    <a:pt x="9234" y="2604"/>
                    <a:pt x="9303" y="3005"/>
                  </a:cubicBezTo>
                  <a:cubicBezTo>
                    <a:pt x="9349" y="3315"/>
                    <a:pt x="9486" y="3614"/>
                    <a:pt x="9716" y="3889"/>
                  </a:cubicBezTo>
                  <a:cubicBezTo>
                    <a:pt x="9601" y="3912"/>
                    <a:pt x="9474" y="3946"/>
                    <a:pt x="9337" y="3969"/>
                  </a:cubicBezTo>
                  <a:cubicBezTo>
                    <a:pt x="8849" y="4071"/>
                    <a:pt x="8345" y="4120"/>
                    <a:pt x="7833" y="4120"/>
                  </a:cubicBezTo>
                  <a:cubicBezTo>
                    <a:pt x="7477" y="4120"/>
                    <a:pt x="7118" y="4096"/>
                    <a:pt x="6757" y="4049"/>
                  </a:cubicBezTo>
                  <a:cubicBezTo>
                    <a:pt x="5908" y="3946"/>
                    <a:pt x="5070" y="3705"/>
                    <a:pt x="4267" y="3349"/>
                  </a:cubicBezTo>
                  <a:cubicBezTo>
                    <a:pt x="3464" y="2994"/>
                    <a:pt x="2719" y="2535"/>
                    <a:pt x="2065" y="1973"/>
                  </a:cubicBezTo>
                  <a:cubicBezTo>
                    <a:pt x="1400" y="1399"/>
                    <a:pt x="838" y="734"/>
                    <a:pt x="4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44"/>
            <p:cNvSpPr/>
            <p:nvPr/>
          </p:nvSpPr>
          <p:spPr>
            <a:xfrm rot="5777574" flipH="1">
              <a:off x="-354119" y="4200451"/>
              <a:ext cx="936104" cy="1116271"/>
            </a:xfrm>
            <a:custGeom>
              <a:avLst/>
              <a:gdLst/>
              <a:ahLst/>
              <a:cxnLst/>
              <a:rect l="l" t="t" r="r" b="b"/>
              <a:pathLst>
                <a:path w="20887" h="24907" extrusionOk="0">
                  <a:moveTo>
                    <a:pt x="11490" y="1"/>
                  </a:moveTo>
                  <a:cubicBezTo>
                    <a:pt x="11195" y="1"/>
                    <a:pt x="10901" y="14"/>
                    <a:pt x="10610" y="40"/>
                  </a:cubicBezTo>
                  <a:cubicBezTo>
                    <a:pt x="8694" y="224"/>
                    <a:pt x="6756" y="866"/>
                    <a:pt x="4840" y="1967"/>
                  </a:cubicBezTo>
                  <a:cubicBezTo>
                    <a:pt x="3201" y="2908"/>
                    <a:pt x="1572" y="4181"/>
                    <a:pt x="0" y="5764"/>
                  </a:cubicBezTo>
                  <a:lnTo>
                    <a:pt x="321" y="6085"/>
                  </a:lnTo>
                  <a:cubicBezTo>
                    <a:pt x="1870" y="4536"/>
                    <a:pt x="3464" y="3275"/>
                    <a:pt x="5070" y="2357"/>
                  </a:cubicBezTo>
                  <a:cubicBezTo>
                    <a:pt x="6917" y="1291"/>
                    <a:pt x="8798" y="672"/>
                    <a:pt x="10644" y="499"/>
                  </a:cubicBezTo>
                  <a:cubicBezTo>
                    <a:pt x="10921" y="476"/>
                    <a:pt x="11202" y="465"/>
                    <a:pt x="11484" y="465"/>
                  </a:cubicBezTo>
                  <a:cubicBezTo>
                    <a:pt x="12192" y="465"/>
                    <a:pt x="12909" y="538"/>
                    <a:pt x="13615" y="695"/>
                  </a:cubicBezTo>
                  <a:cubicBezTo>
                    <a:pt x="14612" y="912"/>
                    <a:pt x="15553" y="1268"/>
                    <a:pt x="16402" y="1761"/>
                  </a:cubicBezTo>
                  <a:cubicBezTo>
                    <a:pt x="17285" y="2254"/>
                    <a:pt x="18042" y="2874"/>
                    <a:pt x="18650" y="3585"/>
                  </a:cubicBezTo>
                  <a:cubicBezTo>
                    <a:pt x="19292" y="4342"/>
                    <a:pt x="19763" y="5179"/>
                    <a:pt x="20026" y="6085"/>
                  </a:cubicBezTo>
                  <a:cubicBezTo>
                    <a:pt x="20829" y="8815"/>
                    <a:pt x="19900" y="11693"/>
                    <a:pt x="18994" y="14481"/>
                  </a:cubicBezTo>
                  <a:cubicBezTo>
                    <a:pt x="18902" y="14779"/>
                    <a:pt x="18799" y="15088"/>
                    <a:pt x="18707" y="15387"/>
                  </a:cubicBezTo>
                  <a:cubicBezTo>
                    <a:pt x="18111" y="17268"/>
                    <a:pt x="17801" y="18873"/>
                    <a:pt x="17778" y="20296"/>
                  </a:cubicBezTo>
                  <a:cubicBezTo>
                    <a:pt x="17767" y="21167"/>
                    <a:pt x="17847" y="21982"/>
                    <a:pt x="18053" y="22716"/>
                  </a:cubicBezTo>
                  <a:cubicBezTo>
                    <a:pt x="18272" y="23530"/>
                    <a:pt x="18616" y="24264"/>
                    <a:pt x="19097" y="24906"/>
                  </a:cubicBezTo>
                  <a:lnTo>
                    <a:pt x="19464" y="24631"/>
                  </a:lnTo>
                  <a:cubicBezTo>
                    <a:pt x="19017" y="24035"/>
                    <a:pt x="18696" y="23359"/>
                    <a:pt x="18489" y="22602"/>
                  </a:cubicBezTo>
                  <a:cubicBezTo>
                    <a:pt x="18306" y="21913"/>
                    <a:pt x="18226" y="21133"/>
                    <a:pt x="18237" y="20308"/>
                  </a:cubicBezTo>
                  <a:cubicBezTo>
                    <a:pt x="18260" y="18931"/>
                    <a:pt x="18558" y="17371"/>
                    <a:pt x="19143" y="15536"/>
                  </a:cubicBezTo>
                  <a:cubicBezTo>
                    <a:pt x="19235" y="15226"/>
                    <a:pt x="19338" y="14917"/>
                    <a:pt x="19430" y="14619"/>
                  </a:cubicBezTo>
                  <a:cubicBezTo>
                    <a:pt x="19888" y="13219"/>
                    <a:pt x="20359" y="11774"/>
                    <a:pt x="20599" y="10317"/>
                  </a:cubicBezTo>
                  <a:cubicBezTo>
                    <a:pt x="20887" y="8665"/>
                    <a:pt x="20841" y="7243"/>
                    <a:pt x="20462" y="5959"/>
                  </a:cubicBezTo>
                  <a:cubicBezTo>
                    <a:pt x="20176" y="4984"/>
                    <a:pt x="19682" y="4090"/>
                    <a:pt x="19006" y="3287"/>
                  </a:cubicBezTo>
                  <a:cubicBezTo>
                    <a:pt x="18351" y="2530"/>
                    <a:pt x="17561" y="1887"/>
                    <a:pt x="16631" y="1360"/>
                  </a:cubicBezTo>
                  <a:cubicBezTo>
                    <a:pt x="15736" y="843"/>
                    <a:pt x="14750" y="476"/>
                    <a:pt x="13718" y="247"/>
                  </a:cubicBezTo>
                  <a:cubicBezTo>
                    <a:pt x="12973" y="83"/>
                    <a:pt x="12227" y="1"/>
                    <a:pt x="114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5"/>
          <p:cNvSpPr txBox="1">
            <a:spLocks noGrp="1"/>
          </p:cNvSpPr>
          <p:nvPr>
            <p:ph type="title"/>
          </p:nvPr>
        </p:nvSpPr>
        <p:spPr>
          <a:xfrm>
            <a:off x="713225" y="917175"/>
            <a:ext cx="3678300" cy="10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5"/>
          <p:cNvSpPr txBox="1">
            <a:spLocks noGrp="1"/>
          </p:cNvSpPr>
          <p:nvPr>
            <p:ph type="subTitle" idx="1"/>
          </p:nvPr>
        </p:nvSpPr>
        <p:spPr>
          <a:xfrm>
            <a:off x="713225" y="2014100"/>
            <a:ext cx="4335000" cy="22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oppins Light"/>
              <a:buChar char="●"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○"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■"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●"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●"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○"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grpSp>
        <p:nvGrpSpPr>
          <p:cNvPr id="29" name="Google Shape;29;p45"/>
          <p:cNvGrpSpPr/>
          <p:nvPr/>
        </p:nvGrpSpPr>
        <p:grpSpPr>
          <a:xfrm>
            <a:off x="7076036" y="-478992"/>
            <a:ext cx="2225417" cy="5799066"/>
            <a:chOff x="7076036" y="-478992"/>
            <a:chExt cx="2225417" cy="5799066"/>
          </a:xfrm>
        </p:grpSpPr>
        <p:sp>
          <p:nvSpPr>
            <p:cNvPr id="30" name="Google Shape;30;p45"/>
            <p:cNvSpPr/>
            <p:nvPr/>
          </p:nvSpPr>
          <p:spPr>
            <a:xfrm>
              <a:off x="7781916" y="3887931"/>
              <a:ext cx="1519537" cy="1432143"/>
            </a:xfrm>
            <a:custGeom>
              <a:avLst/>
              <a:gdLst/>
              <a:ahLst/>
              <a:cxnLst/>
              <a:rect l="l" t="t" r="r" b="b"/>
              <a:pathLst>
                <a:path w="33905" h="31955" extrusionOk="0">
                  <a:moveTo>
                    <a:pt x="16827" y="9623"/>
                  </a:moveTo>
                  <a:cubicBezTo>
                    <a:pt x="16953" y="9658"/>
                    <a:pt x="17079" y="9772"/>
                    <a:pt x="17090" y="9887"/>
                  </a:cubicBezTo>
                  <a:cubicBezTo>
                    <a:pt x="17102" y="9967"/>
                    <a:pt x="17102" y="10047"/>
                    <a:pt x="17067" y="10139"/>
                  </a:cubicBezTo>
                  <a:cubicBezTo>
                    <a:pt x="16965" y="10116"/>
                    <a:pt x="16850" y="10070"/>
                    <a:pt x="16769" y="10002"/>
                  </a:cubicBezTo>
                  <a:cubicBezTo>
                    <a:pt x="16666" y="9910"/>
                    <a:pt x="16620" y="9749"/>
                    <a:pt x="16677" y="9658"/>
                  </a:cubicBezTo>
                  <a:cubicBezTo>
                    <a:pt x="16700" y="9635"/>
                    <a:pt x="16723" y="9623"/>
                    <a:pt x="16769" y="9623"/>
                  </a:cubicBezTo>
                  <a:close/>
                  <a:moveTo>
                    <a:pt x="3109" y="26299"/>
                  </a:moveTo>
                  <a:cubicBezTo>
                    <a:pt x="3545" y="26299"/>
                    <a:pt x="4004" y="26380"/>
                    <a:pt x="4440" y="26529"/>
                  </a:cubicBezTo>
                  <a:cubicBezTo>
                    <a:pt x="5437" y="26862"/>
                    <a:pt x="6298" y="27492"/>
                    <a:pt x="7135" y="28124"/>
                  </a:cubicBezTo>
                  <a:cubicBezTo>
                    <a:pt x="6492" y="28525"/>
                    <a:pt x="5816" y="28904"/>
                    <a:pt x="5082" y="29294"/>
                  </a:cubicBezTo>
                  <a:cubicBezTo>
                    <a:pt x="4382" y="29672"/>
                    <a:pt x="3660" y="30062"/>
                    <a:pt x="2880" y="30176"/>
                  </a:cubicBezTo>
                  <a:cubicBezTo>
                    <a:pt x="2740" y="30197"/>
                    <a:pt x="2601" y="30207"/>
                    <a:pt x="2463" y="30207"/>
                  </a:cubicBezTo>
                  <a:cubicBezTo>
                    <a:pt x="2215" y="30207"/>
                    <a:pt x="1972" y="30174"/>
                    <a:pt x="1744" y="30107"/>
                  </a:cubicBezTo>
                  <a:cubicBezTo>
                    <a:pt x="1377" y="30005"/>
                    <a:pt x="1068" y="29809"/>
                    <a:pt x="849" y="29546"/>
                  </a:cubicBezTo>
                  <a:cubicBezTo>
                    <a:pt x="586" y="29213"/>
                    <a:pt x="471" y="28777"/>
                    <a:pt x="528" y="28295"/>
                  </a:cubicBezTo>
                  <a:cubicBezTo>
                    <a:pt x="597" y="27722"/>
                    <a:pt x="907" y="27171"/>
                    <a:pt x="1354" y="26839"/>
                  </a:cubicBezTo>
                  <a:cubicBezTo>
                    <a:pt x="1756" y="26541"/>
                    <a:pt x="2249" y="26357"/>
                    <a:pt x="2822" y="26311"/>
                  </a:cubicBezTo>
                  <a:cubicBezTo>
                    <a:pt x="2914" y="26311"/>
                    <a:pt x="3017" y="26299"/>
                    <a:pt x="3109" y="26299"/>
                  </a:cubicBezTo>
                  <a:close/>
                  <a:moveTo>
                    <a:pt x="32024" y="0"/>
                  </a:moveTo>
                  <a:cubicBezTo>
                    <a:pt x="31347" y="218"/>
                    <a:pt x="30682" y="539"/>
                    <a:pt x="30063" y="952"/>
                  </a:cubicBezTo>
                  <a:cubicBezTo>
                    <a:pt x="29489" y="1331"/>
                    <a:pt x="28927" y="1800"/>
                    <a:pt x="28411" y="2340"/>
                  </a:cubicBezTo>
                  <a:cubicBezTo>
                    <a:pt x="27528" y="3257"/>
                    <a:pt x="26691" y="4427"/>
                    <a:pt x="25865" y="5906"/>
                  </a:cubicBezTo>
                  <a:cubicBezTo>
                    <a:pt x="25452" y="6630"/>
                    <a:pt x="24935" y="7295"/>
                    <a:pt x="24305" y="7879"/>
                  </a:cubicBezTo>
                  <a:cubicBezTo>
                    <a:pt x="23697" y="8442"/>
                    <a:pt x="22998" y="8934"/>
                    <a:pt x="22241" y="9313"/>
                  </a:cubicBezTo>
                  <a:cubicBezTo>
                    <a:pt x="21472" y="9691"/>
                    <a:pt x="20669" y="9967"/>
                    <a:pt x="19855" y="10116"/>
                  </a:cubicBezTo>
                  <a:cubicBezTo>
                    <a:pt x="19353" y="10205"/>
                    <a:pt x="18851" y="10251"/>
                    <a:pt x="18352" y="10251"/>
                  </a:cubicBezTo>
                  <a:cubicBezTo>
                    <a:pt x="18076" y="10251"/>
                    <a:pt x="17800" y="10237"/>
                    <a:pt x="17526" y="10208"/>
                  </a:cubicBezTo>
                  <a:cubicBezTo>
                    <a:pt x="17561" y="10070"/>
                    <a:pt x="17572" y="9944"/>
                    <a:pt x="17549" y="9806"/>
                  </a:cubicBezTo>
                  <a:cubicBezTo>
                    <a:pt x="17503" y="9520"/>
                    <a:pt x="17251" y="9256"/>
                    <a:pt x="16930" y="9176"/>
                  </a:cubicBezTo>
                  <a:cubicBezTo>
                    <a:pt x="16876" y="9163"/>
                    <a:pt x="16823" y="9157"/>
                    <a:pt x="16772" y="9157"/>
                  </a:cubicBezTo>
                  <a:cubicBezTo>
                    <a:pt x="16583" y="9157"/>
                    <a:pt x="16416" y="9240"/>
                    <a:pt x="16299" y="9393"/>
                  </a:cubicBezTo>
                  <a:cubicBezTo>
                    <a:pt x="16070" y="9714"/>
                    <a:pt x="16219" y="10139"/>
                    <a:pt x="16483" y="10357"/>
                  </a:cubicBezTo>
                  <a:cubicBezTo>
                    <a:pt x="16586" y="10448"/>
                    <a:pt x="16712" y="10506"/>
                    <a:pt x="16827" y="10552"/>
                  </a:cubicBezTo>
                  <a:cubicBezTo>
                    <a:pt x="16792" y="10598"/>
                    <a:pt x="16758" y="10644"/>
                    <a:pt x="16700" y="10690"/>
                  </a:cubicBezTo>
                  <a:cubicBezTo>
                    <a:pt x="15686" y="11754"/>
                    <a:pt x="14223" y="12369"/>
                    <a:pt x="12754" y="12369"/>
                  </a:cubicBezTo>
                  <a:cubicBezTo>
                    <a:pt x="12513" y="12369"/>
                    <a:pt x="12272" y="12352"/>
                    <a:pt x="12033" y="12318"/>
                  </a:cubicBezTo>
                  <a:cubicBezTo>
                    <a:pt x="11172" y="12192"/>
                    <a:pt x="10323" y="11860"/>
                    <a:pt x="9509" y="11539"/>
                  </a:cubicBezTo>
                  <a:cubicBezTo>
                    <a:pt x="9268" y="11447"/>
                    <a:pt x="9028" y="11343"/>
                    <a:pt x="8798" y="11263"/>
                  </a:cubicBezTo>
                  <a:cubicBezTo>
                    <a:pt x="8133" y="11011"/>
                    <a:pt x="7593" y="10850"/>
                    <a:pt x="7078" y="10759"/>
                  </a:cubicBezTo>
                  <a:cubicBezTo>
                    <a:pt x="6751" y="10701"/>
                    <a:pt x="6438" y="10673"/>
                    <a:pt x="6138" y="10673"/>
                  </a:cubicBezTo>
                  <a:cubicBezTo>
                    <a:pt x="5839" y="10673"/>
                    <a:pt x="5552" y="10701"/>
                    <a:pt x="5277" y="10759"/>
                  </a:cubicBezTo>
                  <a:cubicBezTo>
                    <a:pt x="4669" y="10884"/>
                    <a:pt x="4084" y="11205"/>
                    <a:pt x="3648" y="11641"/>
                  </a:cubicBezTo>
                  <a:cubicBezTo>
                    <a:pt x="3166" y="12123"/>
                    <a:pt x="2903" y="12719"/>
                    <a:pt x="2891" y="13316"/>
                  </a:cubicBezTo>
                  <a:cubicBezTo>
                    <a:pt x="2891" y="13866"/>
                    <a:pt x="3086" y="14417"/>
                    <a:pt x="3476" y="14922"/>
                  </a:cubicBezTo>
                  <a:cubicBezTo>
                    <a:pt x="3820" y="15346"/>
                    <a:pt x="4279" y="15724"/>
                    <a:pt x="4807" y="16012"/>
                  </a:cubicBezTo>
                  <a:cubicBezTo>
                    <a:pt x="5299" y="16287"/>
                    <a:pt x="5827" y="16481"/>
                    <a:pt x="6332" y="16665"/>
                  </a:cubicBezTo>
                  <a:cubicBezTo>
                    <a:pt x="6825" y="16849"/>
                    <a:pt x="7330" y="17044"/>
                    <a:pt x="7789" y="17284"/>
                  </a:cubicBezTo>
                  <a:cubicBezTo>
                    <a:pt x="8454" y="17640"/>
                    <a:pt x="9073" y="18156"/>
                    <a:pt x="9566" y="18775"/>
                  </a:cubicBezTo>
                  <a:cubicBezTo>
                    <a:pt x="10048" y="19384"/>
                    <a:pt x="10427" y="20095"/>
                    <a:pt x="10633" y="20829"/>
                  </a:cubicBezTo>
                  <a:cubicBezTo>
                    <a:pt x="10840" y="21563"/>
                    <a:pt x="10886" y="22366"/>
                    <a:pt x="10794" y="23134"/>
                  </a:cubicBezTo>
                  <a:cubicBezTo>
                    <a:pt x="10690" y="23914"/>
                    <a:pt x="10427" y="24671"/>
                    <a:pt x="10048" y="25336"/>
                  </a:cubicBezTo>
                  <a:cubicBezTo>
                    <a:pt x="9566" y="26151"/>
                    <a:pt x="8855" y="26896"/>
                    <a:pt x="7881" y="27607"/>
                  </a:cubicBezTo>
                  <a:cubicBezTo>
                    <a:pt x="7777" y="27688"/>
                    <a:pt x="7662" y="27768"/>
                    <a:pt x="7537" y="27848"/>
                  </a:cubicBezTo>
                  <a:cubicBezTo>
                    <a:pt x="6676" y="27194"/>
                    <a:pt x="5701" y="26460"/>
                    <a:pt x="4588" y="26093"/>
                  </a:cubicBezTo>
                  <a:cubicBezTo>
                    <a:pt x="4101" y="25924"/>
                    <a:pt x="3590" y="25840"/>
                    <a:pt x="3100" y="25840"/>
                  </a:cubicBezTo>
                  <a:cubicBezTo>
                    <a:pt x="2991" y="25840"/>
                    <a:pt x="2883" y="25844"/>
                    <a:pt x="2776" y="25853"/>
                  </a:cubicBezTo>
                  <a:cubicBezTo>
                    <a:pt x="2134" y="25910"/>
                    <a:pt x="1549" y="26116"/>
                    <a:pt x="1079" y="26472"/>
                  </a:cubicBezTo>
                  <a:cubicBezTo>
                    <a:pt x="540" y="26885"/>
                    <a:pt x="161" y="27538"/>
                    <a:pt x="69" y="28238"/>
                  </a:cubicBezTo>
                  <a:cubicBezTo>
                    <a:pt x="1" y="28846"/>
                    <a:pt x="150" y="29408"/>
                    <a:pt x="494" y="29832"/>
                  </a:cubicBezTo>
                  <a:cubicBezTo>
                    <a:pt x="930" y="30372"/>
                    <a:pt x="1652" y="30670"/>
                    <a:pt x="2455" y="30670"/>
                  </a:cubicBezTo>
                  <a:cubicBezTo>
                    <a:pt x="2616" y="30670"/>
                    <a:pt x="2788" y="30658"/>
                    <a:pt x="2949" y="30635"/>
                  </a:cubicBezTo>
                  <a:cubicBezTo>
                    <a:pt x="3808" y="30509"/>
                    <a:pt x="4600" y="30073"/>
                    <a:pt x="5299" y="29706"/>
                  </a:cubicBezTo>
                  <a:cubicBezTo>
                    <a:pt x="6091" y="29271"/>
                    <a:pt x="6836" y="28869"/>
                    <a:pt x="7525" y="28410"/>
                  </a:cubicBezTo>
                  <a:cubicBezTo>
                    <a:pt x="8855" y="29419"/>
                    <a:pt x="10231" y="30440"/>
                    <a:pt x="11780" y="31129"/>
                  </a:cubicBezTo>
                  <a:cubicBezTo>
                    <a:pt x="12640" y="31519"/>
                    <a:pt x="13524" y="31771"/>
                    <a:pt x="14372" y="31886"/>
                  </a:cubicBezTo>
                  <a:cubicBezTo>
                    <a:pt x="14705" y="31932"/>
                    <a:pt x="15026" y="31954"/>
                    <a:pt x="15336" y="31954"/>
                  </a:cubicBezTo>
                  <a:cubicBezTo>
                    <a:pt x="15943" y="31954"/>
                    <a:pt x="16517" y="31874"/>
                    <a:pt x="17067" y="31713"/>
                  </a:cubicBezTo>
                  <a:cubicBezTo>
                    <a:pt x="17951" y="31473"/>
                    <a:pt x="18788" y="30968"/>
                    <a:pt x="19419" y="30314"/>
                  </a:cubicBezTo>
                  <a:cubicBezTo>
                    <a:pt x="20095" y="29615"/>
                    <a:pt x="20520" y="28777"/>
                    <a:pt x="20635" y="27894"/>
                  </a:cubicBezTo>
                  <a:cubicBezTo>
                    <a:pt x="20841" y="26403"/>
                    <a:pt x="20199" y="24992"/>
                    <a:pt x="19580" y="23639"/>
                  </a:cubicBezTo>
                  <a:cubicBezTo>
                    <a:pt x="19522" y="23501"/>
                    <a:pt x="19453" y="23363"/>
                    <a:pt x="19396" y="23238"/>
                  </a:cubicBezTo>
                  <a:cubicBezTo>
                    <a:pt x="19006" y="22366"/>
                    <a:pt x="18777" y="21655"/>
                    <a:pt x="18662" y="21001"/>
                  </a:cubicBezTo>
                  <a:cubicBezTo>
                    <a:pt x="18524" y="20164"/>
                    <a:pt x="18593" y="19464"/>
                    <a:pt x="18891" y="18844"/>
                  </a:cubicBezTo>
                  <a:cubicBezTo>
                    <a:pt x="19201" y="18179"/>
                    <a:pt x="19786" y="17651"/>
                    <a:pt x="20566" y="17307"/>
                  </a:cubicBezTo>
                  <a:cubicBezTo>
                    <a:pt x="21115" y="17072"/>
                    <a:pt x="21738" y="16949"/>
                    <a:pt x="22363" y="16949"/>
                  </a:cubicBezTo>
                  <a:cubicBezTo>
                    <a:pt x="22560" y="16949"/>
                    <a:pt x="22757" y="16962"/>
                    <a:pt x="22952" y="16986"/>
                  </a:cubicBezTo>
                  <a:cubicBezTo>
                    <a:pt x="24614" y="17182"/>
                    <a:pt x="26151" y="18099"/>
                    <a:pt x="27505" y="18902"/>
                  </a:cubicBezTo>
                  <a:cubicBezTo>
                    <a:pt x="29271" y="19968"/>
                    <a:pt x="31347" y="20496"/>
                    <a:pt x="33687" y="20496"/>
                  </a:cubicBezTo>
                  <a:lnTo>
                    <a:pt x="33905" y="20496"/>
                  </a:lnTo>
                  <a:lnTo>
                    <a:pt x="33894" y="20037"/>
                  </a:lnTo>
                  <a:cubicBezTo>
                    <a:pt x="33820" y="20038"/>
                    <a:pt x="33747" y="20039"/>
                    <a:pt x="33673" y="20039"/>
                  </a:cubicBezTo>
                  <a:cubicBezTo>
                    <a:pt x="31434" y="20039"/>
                    <a:pt x="29434" y="19522"/>
                    <a:pt x="27734" y="18512"/>
                  </a:cubicBezTo>
                  <a:cubicBezTo>
                    <a:pt x="26347" y="17686"/>
                    <a:pt x="24764" y="16746"/>
                    <a:pt x="23009" y="16527"/>
                  </a:cubicBezTo>
                  <a:cubicBezTo>
                    <a:pt x="22801" y="16501"/>
                    <a:pt x="22591" y="16488"/>
                    <a:pt x="22382" y="16488"/>
                  </a:cubicBezTo>
                  <a:cubicBezTo>
                    <a:pt x="21690" y="16488"/>
                    <a:pt x="20999" y="16630"/>
                    <a:pt x="20382" y="16894"/>
                  </a:cubicBezTo>
                  <a:cubicBezTo>
                    <a:pt x="19499" y="17273"/>
                    <a:pt x="18834" y="17881"/>
                    <a:pt x="18467" y="18650"/>
                  </a:cubicBezTo>
                  <a:cubicBezTo>
                    <a:pt x="18145" y="19338"/>
                    <a:pt x="18054" y="20152"/>
                    <a:pt x="18214" y="21069"/>
                  </a:cubicBezTo>
                  <a:cubicBezTo>
                    <a:pt x="18329" y="21769"/>
                    <a:pt x="18570" y="22514"/>
                    <a:pt x="18983" y="23421"/>
                  </a:cubicBezTo>
                  <a:cubicBezTo>
                    <a:pt x="19040" y="23559"/>
                    <a:pt x="19098" y="23696"/>
                    <a:pt x="19167" y="23822"/>
                  </a:cubicBezTo>
                  <a:cubicBezTo>
                    <a:pt x="19751" y="25130"/>
                    <a:pt x="20360" y="26472"/>
                    <a:pt x="20187" y="27836"/>
                  </a:cubicBezTo>
                  <a:cubicBezTo>
                    <a:pt x="20084" y="28616"/>
                    <a:pt x="19705" y="29362"/>
                    <a:pt x="19086" y="29993"/>
                  </a:cubicBezTo>
                  <a:cubicBezTo>
                    <a:pt x="18512" y="30589"/>
                    <a:pt x="17744" y="31048"/>
                    <a:pt x="16942" y="31277"/>
                  </a:cubicBezTo>
                  <a:cubicBezTo>
                    <a:pt x="16444" y="31419"/>
                    <a:pt x="15912" y="31488"/>
                    <a:pt x="15357" y="31488"/>
                  </a:cubicBezTo>
                  <a:cubicBezTo>
                    <a:pt x="15054" y="31488"/>
                    <a:pt x="14745" y="31467"/>
                    <a:pt x="14429" y="31427"/>
                  </a:cubicBezTo>
                  <a:cubicBezTo>
                    <a:pt x="13626" y="31323"/>
                    <a:pt x="12790" y="31083"/>
                    <a:pt x="11964" y="30716"/>
                  </a:cubicBezTo>
                  <a:cubicBezTo>
                    <a:pt x="10507" y="30062"/>
                    <a:pt x="9199" y="29098"/>
                    <a:pt x="7926" y="28147"/>
                  </a:cubicBezTo>
                  <a:cubicBezTo>
                    <a:pt x="8006" y="28089"/>
                    <a:pt x="8075" y="28032"/>
                    <a:pt x="8156" y="27974"/>
                  </a:cubicBezTo>
                  <a:cubicBezTo>
                    <a:pt x="9176" y="27229"/>
                    <a:pt x="9922" y="26437"/>
                    <a:pt x="10438" y="25565"/>
                  </a:cubicBezTo>
                  <a:cubicBezTo>
                    <a:pt x="10863" y="24854"/>
                    <a:pt x="11138" y="24040"/>
                    <a:pt x="11241" y="23203"/>
                  </a:cubicBezTo>
                  <a:cubicBezTo>
                    <a:pt x="11355" y="22354"/>
                    <a:pt x="11299" y="21494"/>
                    <a:pt x="11069" y="20702"/>
                  </a:cubicBezTo>
                  <a:cubicBezTo>
                    <a:pt x="10851" y="19911"/>
                    <a:pt x="10450" y="19142"/>
                    <a:pt x="9922" y="18477"/>
                  </a:cubicBezTo>
                  <a:cubicBezTo>
                    <a:pt x="9395" y="17824"/>
                    <a:pt x="8729" y="17273"/>
                    <a:pt x="7995" y="16883"/>
                  </a:cubicBezTo>
                  <a:cubicBezTo>
                    <a:pt x="7514" y="16619"/>
                    <a:pt x="6997" y="16425"/>
                    <a:pt x="6492" y="16241"/>
                  </a:cubicBezTo>
                  <a:cubicBezTo>
                    <a:pt x="6000" y="16058"/>
                    <a:pt x="5495" y="15862"/>
                    <a:pt x="5024" y="15610"/>
                  </a:cubicBezTo>
                  <a:cubicBezTo>
                    <a:pt x="4542" y="15357"/>
                    <a:pt x="4142" y="15013"/>
                    <a:pt x="3843" y="14635"/>
                  </a:cubicBezTo>
                  <a:cubicBezTo>
                    <a:pt x="3510" y="14210"/>
                    <a:pt x="3350" y="13775"/>
                    <a:pt x="3350" y="13316"/>
                  </a:cubicBezTo>
                  <a:cubicBezTo>
                    <a:pt x="3362" y="12708"/>
                    <a:pt x="3694" y="12250"/>
                    <a:pt x="3969" y="11962"/>
                  </a:cubicBezTo>
                  <a:cubicBezTo>
                    <a:pt x="4336" y="11595"/>
                    <a:pt x="4853" y="11320"/>
                    <a:pt x="5368" y="11205"/>
                  </a:cubicBezTo>
                  <a:cubicBezTo>
                    <a:pt x="5614" y="11156"/>
                    <a:pt x="5864" y="11134"/>
                    <a:pt x="6113" y="11134"/>
                  </a:cubicBezTo>
                  <a:cubicBezTo>
                    <a:pt x="7013" y="11134"/>
                    <a:pt x="7910" y="11418"/>
                    <a:pt x="8638" y="11687"/>
                  </a:cubicBezTo>
                  <a:cubicBezTo>
                    <a:pt x="8867" y="11779"/>
                    <a:pt x="9107" y="11871"/>
                    <a:pt x="9337" y="11962"/>
                  </a:cubicBezTo>
                  <a:cubicBezTo>
                    <a:pt x="10175" y="12296"/>
                    <a:pt x="11046" y="12640"/>
                    <a:pt x="11975" y="12777"/>
                  </a:cubicBezTo>
                  <a:cubicBezTo>
                    <a:pt x="12227" y="12811"/>
                    <a:pt x="12491" y="12823"/>
                    <a:pt x="12755" y="12823"/>
                  </a:cubicBezTo>
                  <a:cubicBezTo>
                    <a:pt x="14349" y="12823"/>
                    <a:pt x="15932" y="12158"/>
                    <a:pt x="17033" y="10999"/>
                  </a:cubicBezTo>
                  <a:cubicBezTo>
                    <a:pt x="17159" y="10884"/>
                    <a:pt x="17251" y="10759"/>
                    <a:pt x="17332" y="10644"/>
                  </a:cubicBezTo>
                  <a:cubicBezTo>
                    <a:pt x="17668" y="10689"/>
                    <a:pt x="18007" y="10711"/>
                    <a:pt x="18350" y="10711"/>
                  </a:cubicBezTo>
                  <a:cubicBezTo>
                    <a:pt x="18872" y="10711"/>
                    <a:pt x="19401" y="10660"/>
                    <a:pt x="19935" y="10563"/>
                  </a:cubicBezTo>
                  <a:cubicBezTo>
                    <a:pt x="20795" y="10403"/>
                    <a:pt x="21644" y="10127"/>
                    <a:pt x="22447" y="9726"/>
                  </a:cubicBezTo>
                  <a:cubicBezTo>
                    <a:pt x="23238" y="9324"/>
                    <a:pt x="23972" y="8809"/>
                    <a:pt x="24614" y="8212"/>
                  </a:cubicBezTo>
                  <a:cubicBezTo>
                    <a:pt x="25280" y="7593"/>
                    <a:pt x="25830" y="6893"/>
                    <a:pt x="26255" y="6136"/>
                  </a:cubicBezTo>
                  <a:cubicBezTo>
                    <a:pt x="27069" y="4680"/>
                    <a:pt x="27884" y="3544"/>
                    <a:pt x="28732" y="2661"/>
                  </a:cubicBezTo>
                  <a:cubicBezTo>
                    <a:pt x="29788" y="1571"/>
                    <a:pt x="30912" y="837"/>
                    <a:pt x="32173" y="436"/>
                  </a:cubicBezTo>
                  <a:lnTo>
                    <a:pt x="320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5"/>
            <p:cNvSpPr/>
            <p:nvPr/>
          </p:nvSpPr>
          <p:spPr>
            <a:xfrm rot="7649743">
              <a:off x="7772444" y="-603473"/>
              <a:ext cx="729436" cy="2115257"/>
            </a:xfrm>
            <a:custGeom>
              <a:avLst/>
              <a:gdLst/>
              <a:ahLst/>
              <a:cxnLst/>
              <a:rect l="l" t="t" r="r" b="b"/>
              <a:pathLst>
                <a:path w="16276" h="47198" extrusionOk="0">
                  <a:moveTo>
                    <a:pt x="7948" y="3786"/>
                  </a:moveTo>
                  <a:cubicBezTo>
                    <a:pt x="8086" y="3786"/>
                    <a:pt x="8246" y="3820"/>
                    <a:pt x="8361" y="3969"/>
                  </a:cubicBezTo>
                  <a:cubicBezTo>
                    <a:pt x="8591" y="4255"/>
                    <a:pt x="8442" y="4726"/>
                    <a:pt x="8178" y="4979"/>
                  </a:cubicBezTo>
                  <a:cubicBezTo>
                    <a:pt x="7960" y="5162"/>
                    <a:pt x="7673" y="5288"/>
                    <a:pt x="7272" y="5357"/>
                  </a:cubicBezTo>
                  <a:cubicBezTo>
                    <a:pt x="7111" y="5035"/>
                    <a:pt x="7031" y="4680"/>
                    <a:pt x="7145" y="4336"/>
                  </a:cubicBezTo>
                  <a:cubicBezTo>
                    <a:pt x="7226" y="4072"/>
                    <a:pt x="7512" y="3843"/>
                    <a:pt x="7823" y="3797"/>
                  </a:cubicBezTo>
                  <a:cubicBezTo>
                    <a:pt x="7856" y="3786"/>
                    <a:pt x="7902" y="3786"/>
                    <a:pt x="7948" y="3786"/>
                  </a:cubicBezTo>
                  <a:close/>
                  <a:moveTo>
                    <a:pt x="3796" y="35705"/>
                  </a:moveTo>
                  <a:cubicBezTo>
                    <a:pt x="3923" y="35705"/>
                    <a:pt x="4038" y="35740"/>
                    <a:pt x="4117" y="35797"/>
                  </a:cubicBezTo>
                  <a:cubicBezTo>
                    <a:pt x="4244" y="35889"/>
                    <a:pt x="4336" y="35992"/>
                    <a:pt x="4416" y="36130"/>
                  </a:cubicBezTo>
                  <a:cubicBezTo>
                    <a:pt x="4244" y="36245"/>
                    <a:pt x="4061" y="36325"/>
                    <a:pt x="3865" y="36347"/>
                  </a:cubicBezTo>
                  <a:cubicBezTo>
                    <a:pt x="3853" y="36349"/>
                    <a:pt x="3841" y="36349"/>
                    <a:pt x="3828" y="36349"/>
                  </a:cubicBezTo>
                  <a:cubicBezTo>
                    <a:pt x="3700" y="36349"/>
                    <a:pt x="3558" y="36294"/>
                    <a:pt x="3464" y="36210"/>
                  </a:cubicBezTo>
                  <a:cubicBezTo>
                    <a:pt x="3418" y="36164"/>
                    <a:pt x="3360" y="36095"/>
                    <a:pt x="3360" y="36003"/>
                  </a:cubicBezTo>
                  <a:cubicBezTo>
                    <a:pt x="3349" y="35912"/>
                    <a:pt x="3406" y="35832"/>
                    <a:pt x="3510" y="35774"/>
                  </a:cubicBezTo>
                  <a:cubicBezTo>
                    <a:pt x="3602" y="35728"/>
                    <a:pt x="3693" y="35705"/>
                    <a:pt x="3796" y="35705"/>
                  </a:cubicBezTo>
                  <a:close/>
                  <a:moveTo>
                    <a:pt x="459" y="1"/>
                  </a:moveTo>
                  <a:lnTo>
                    <a:pt x="0" y="47"/>
                  </a:lnTo>
                  <a:cubicBezTo>
                    <a:pt x="80" y="860"/>
                    <a:pt x="344" y="1663"/>
                    <a:pt x="768" y="2409"/>
                  </a:cubicBezTo>
                  <a:cubicBezTo>
                    <a:pt x="1170" y="3131"/>
                    <a:pt x="1709" y="3763"/>
                    <a:pt x="2363" y="4313"/>
                  </a:cubicBezTo>
                  <a:cubicBezTo>
                    <a:pt x="3016" y="4852"/>
                    <a:pt x="3750" y="5265"/>
                    <a:pt x="4530" y="5529"/>
                  </a:cubicBezTo>
                  <a:cubicBezTo>
                    <a:pt x="5184" y="5759"/>
                    <a:pt x="5844" y="5871"/>
                    <a:pt x="6499" y="5871"/>
                  </a:cubicBezTo>
                  <a:cubicBezTo>
                    <a:pt x="6662" y="5871"/>
                    <a:pt x="6823" y="5864"/>
                    <a:pt x="6985" y="5850"/>
                  </a:cubicBezTo>
                  <a:lnTo>
                    <a:pt x="7043" y="5850"/>
                  </a:lnTo>
                  <a:cubicBezTo>
                    <a:pt x="7145" y="5999"/>
                    <a:pt x="7260" y="6136"/>
                    <a:pt x="7398" y="6263"/>
                  </a:cubicBezTo>
                  <a:cubicBezTo>
                    <a:pt x="7708" y="6561"/>
                    <a:pt x="8063" y="6791"/>
                    <a:pt x="8407" y="7020"/>
                  </a:cubicBezTo>
                  <a:cubicBezTo>
                    <a:pt x="8636" y="7169"/>
                    <a:pt x="8866" y="7318"/>
                    <a:pt x="9072" y="7479"/>
                  </a:cubicBezTo>
                  <a:cubicBezTo>
                    <a:pt x="9726" y="7984"/>
                    <a:pt x="10231" y="8672"/>
                    <a:pt x="10552" y="9463"/>
                  </a:cubicBezTo>
                  <a:cubicBezTo>
                    <a:pt x="10873" y="10266"/>
                    <a:pt x="10976" y="11114"/>
                    <a:pt x="10851" y="11917"/>
                  </a:cubicBezTo>
                  <a:cubicBezTo>
                    <a:pt x="10736" y="12732"/>
                    <a:pt x="10380" y="13512"/>
                    <a:pt x="9852" y="14177"/>
                  </a:cubicBezTo>
                  <a:cubicBezTo>
                    <a:pt x="9314" y="14853"/>
                    <a:pt x="8625" y="15358"/>
                    <a:pt x="7856" y="15645"/>
                  </a:cubicBezTo>
                  <a:cubicBezTo>
                    <a:pt x="7249" y="15875"/>
                    <a:pt x="6618" y="15989"/>
                    <a:pt x="5942" y="16092"/>
                  </a:cubicBezTo>
                  <a:cubicBezTo>
                    <a:pt x="5552" y="16161"/>
                    <a:pt x="5150" y="16219"/>
                    <a:pt x="4760" y="16322"/>
                  </a:cubicBezTo>
                  <a:cubicBezTo>
                    <a:pt x="4152" y="16459"/>
                    <a:pt x="3625" y="16666"/>
                    <a:pt x="3189" y="16941"/>
                  </a:cubicBezTo>
                  <a:cubicBezTo>
                    <a:pt x="2649" y="17274"/>
                    <a:pt x="2259" y="17687"/>
                    <a:pt x="2030" y="18169"/>
                  </a:cubicBezTo>
                  <a:cubicBezTo>
                    <a:pt x="1744" y="18765"/>
                    <a:pt x="1709" y="19453"/>
                    <a:pt x="1915" y="20175"/>
                  </a:cubicBezTo>
                  <a:cubicBezTo>
                    <a:pt x="2099" y="20807"/>
                    <a:pt x="2466" y="21426"/>
                    <a:pt x="2970" y="21919"/>
                  </a:cubicBezTo>
                  <a:cubicBezTo>
                    <a:pt x="3842" y="22767"/>
                    <a:pt x="4966" y="23261"/>
                    <a:pt x="6067" y="23731"/>
                  </a:cubicBezTo>
                  <a:cubicBezTo>
                    <a:pt x="6159" y="23777"/>
                    <a:pt x="6251" y="23812"/>
                    <a:pt x="6343" y="23858"/>
                  </a:cubicBezTo>
                  <a:cubicBezTo>
                    <a:pt x="7433" y="24327"/>
                    <a:pt x="8648" y="24913"/>
                    <a:pt x="9393" y="25910"/>
                  </a:cubicBezTo>
                  <a:cubicBezTo>
                    <a:pt x="9956" y="26667"/>
                    <a:pt x="10231" y="27642"/>
                    <a:pt x="10173" y="28721"/>
                  </a:cubicBezTo>
                  <a:cubicBezTo>
                    <a:pt x="10127" y="29718"/>
                    <a:pt x="9795" y="30762"/>
                    <a:pt x="9256" y="31657"/>
                  </a:cubicBezTo>
                  <a:cubicBezTo>
                    <a:pt x="8167" y="33423"/>
                    <a:pt x="6388" y="34719"/>
                    <a:pt x="4795" y="35866"/>
                  </a:cubicBezTo>
                  <a:cubicBezTo>
                    <a:pt x="4691" y="35694"/>
                    <a:pt x="4553" y="35545"/>
                    <a:pt x="4382" y="35419"/>
                  </a:cubicBezTo>
                  <a:cubicBezTo>
                    <a:pt x="4219" y="35307"/>
                    <a:pt x="4013" y="35249"/>
                    <a:pt x="3805" y="35249"/>
                  </a:cubicBezTo>
                  <a:cubicBezTo>
                    <a:pt x="3630" y="35249"/>
                    <a:pt x="3455" y="35289"/>
                    <a:pt x="3304" y="35373"/>
                  </a:cubicBezTo>
                  <a:cubicBezTo>
                    <a:pt x="3039" y="35511"/>
                    <a:pt x="2891" y="35740"/>
                    <a:pt x="2902" y="36003"/>
                  </a:cubicBezTo>
                  <a:cubicBezTo>
                    <a:pt x="2902" y="36210"/>
                    <a:pt x="2993" y="36405"/>
                    <a:pt x="3154" y="36543"/>
                  </a:cubicBezTo>
                  <a:cubicBezTo>
                    <a:pt x="3338" y="36716"/>
                    <a:pt x="3603" y="36807"/>
                    <a:pt x="3854" y="36807"/>
                  </a:cubicBezTo>
                  <a:cubicBezTo>
                    <a:pt x="3869" y="36807"/>
                    <a:pt x="3885" y="36807"/>
                    <a:pt x="3900" y="36806"/>
                  </a:cubicBezTo>
                  <a:cubicBezTo>
                    <a:pt x="4175" y="36783"/>
                    <a:pt x="4416" y="36669"/>
                    <a:pt x="4634" y="36543"/>
                  </a:cubicBezTo>
                  <a:lnTo>
                    <a:pt x="4703" y="36714"/>
                  </a:lnTo>
                  <a:cubicBezTo>
                    <a:pt x="4737" y="36795"/>
                    <a:pt x="4772" y="36864"/>
                    <a:pt x="4795" y="36944"/>
                  </a:cubicBezTo>
                  <a:cubicBezTo>
                    <a:pt x="5563" y="38676"/>
                    <a:pt x="7260" y="39938"/>
                    <a:pt x="9130" y="40178"/>
                  </a:cubicBezTo>
                  <a:cubicBezTo>
                    <a:pt x="9403" y="40214"/>
                    <a:pt x="9678" y="40227"/>
                    <a:pt x="9953" y="40227"/>
                  </a:cubicBezTo>
                  <a:cubicBezTo>
                    <a:pt x="10381" y="40227"/>
                    <a:pt x="10809" y="40195"/>
                    <a:pt x="11229" y="40167"/>
                  </a:cubicBezTo>
                  <a:cubicBezTo>
                    <a:pt x="11619" y="40144"/>
                    <a:pt x="12031" y="40110"/>
                    <a:pt x="12433" y="40110"/>
                  </a:cubicBezTo>
                  <a:cubicBezTo>
                    <a:pt x="14050" y="40110"/>
                    <a:pt x="14853" y="40660"/>
                    <a:pt x="15243" y="41131"/>
                  </a:cubicBezTo>
                  <a:cubicBezTo>
                    <a:pt x="15622" y="41578"/>
                    <a:pt x="15805" y="42197"/>
                    <a:pt x="15760" y="42874"/>
                  </a:cubicBezTo>
                  <a:cubicBezTo>
                    <a:pt x="15714" y="43516"/>
                    <a:pt x="15461" y="44170"/>
                    <a:pt x="15071" y="44686"/>
                  </a:cubicBezTo>
                  <a:cubicBezTo>
                    <a:pt x="14692" y="45168"/>
                    <a:pt x="14200" y="45581"/>
                    <a:pt x="13568" y="45948"/>
                  </a:cubicBezTo>
                  <a:cubicBezTo>
                    <a:pt x="13053" y="46246"/>
                    <a:pt x="12444" y="46510"/>
                    <a:pt x="11687" y="46762"/>
                  </a:cubicBezTo>
                  <a:lnTo>
                    <a:pt x="11837" y="47198"/>
                  </a:lnTo>
                  <a:cubicBezTo>
                    <a:pt x="12617" y="46934"/>
                    <a:pt x="13259" y="46659"/>
                    <a:pt x="13798" y="46349"/>
                  </a:cubicBezTo>
                  <a:cubicBezTo>
                    <a:pt x="14486" y="45948"/>
                    <a:pt x="15014" y="45500"/>
                    <a:pt x="15426" y="44962"/>
                  </a:cubicBezTo>
                  <a:cubicBezTo>
                    <a:pt x="15885" y="44376"/>
                    <a:pt x="16160" y="43642"/>
                    <a:pt x="16218" y="42908"/>
                  </a:cubicBezTo>
                  <a:cubicBezTo>
                    <a:pt x="16275" y="42105"/>
                    <a:pt x="16046" y="41371"/>
                    <a:pt x="15599" y="40833"/>
                  </a:cubicBezTo>
                  <a:cubicBezTo>
                    <a:pt x="15140" y="40293"/>
                    <a:pt x="14234" y="39651"/>
                    <a:pt x="12433" y="39651"/>
                  </a:cubicBezTo>
                  <a:cubicBezTo>
                    <a:pt x="12020" y="39651"/>
                    <a:pt x="11596" y="39686"/>
                    <a:pt x="11195" y="39709"/>
                  </a:cubicBezTo>
                  <a:cubicBezTo>
                    <a:pt x="10796" y="39741"/>
                    <a:pt x="10409" y="39767"/>
                    <a:pt x="10024" y="39767"/>
                  </a:cubicBezTo>
                  <a:cubicBezTo>
                    <a:pt x="9745" y="39767"/>
                    <a:pt x="9467" y="39754"/>
                    <a:pt x="9187" y="39720"/>
                  </a:cubicBezTo>
                  <a:cubicBezTo>
                    <a:pt x="8350" y="39617"/>
                    <a:pt x="7535" y="39284"/>
                    <a:pt x="6824" y="38756"/>
                  </a:cubicBezTo>
                  <a:cubicBezTo>
                    <a:pt x="6113" y="38217"/>
                    <a:pt x="5563" y="37529"/>
                    <a:pt x="5218" y="36760"/>
                  </a:cubicBezTo>
                  <a:cubicBezTo>
                    <a:pt x="5185" y="36692"/>
                    <a:pt x="5162" y="36623"/>
                    <a:pt x="5127" y="36543"/>
                  </a:cubicBezTo>
                  <a:cubicBezTo>
                    <a:pt x="5093" y="36451"/>
                    <a:pt x="5058" y="36370"/>
                    <a:pt x="5012" y="36279"/>
                  </a:cubicBezTo>
                  <a:cubicBezTo>
                    <a:pt x="6653" y="35098"/>
                    <a:pt x="8499" y="33755"/>
                    <a:pt x="9646" y="31897"/>
                  </a:cubicBezTo>
                  <a:cubicBezTo>
                    <a:pt x="10231" y="30946"/>
                    <a:pt x="10586" y="29822"/>
                    <a:pt x="10632" y="28744"/>
                  </a:cubicBezTo>
                  <a:cubicBezTo>
                    <a:pt x="10690" y="27551"/>
                    <a:pt x="10392" y="26473"/>
                    <a:pt x="9760" y="25635"/>
                  </a:cubicBezTo>
                  <a:cubicBezTo>
                    <a:pt x="8947" y="24546"/>
                    <a:pt x="7662" y="23926"/>
                    <a:pt x="6526" y="23433"/>
                  </a:cubicBezTo>
                  <a:cubicBezTo>
                    <a:pt x="6434" y="23387"/>
                    <a:pt x="6343" y="23353"/>
                    <a:pt x="6251" y="23307"/>
                  </a:cubicBezTo>
                  <a:cubicBezTo>
                    <a:pt x="5196" y="22848"/>
                    <a:pt x="4094" y="22377"/>
                    <a:pt x="3292" y="21587"/>
                  </a:cubicBezTo>
                  <a:cubicBezTo>
                    <a:pt x="2845" y="21151"/>
                    <a:pt x="2512" y="20611"/>
                    <a:pt x="2351" y="20050"/>
                  </a:cubicBezTo>
                  <a:cubicBezTo>
                    <a:pt x="2179" y="19441"/>
                    <a:pt x="2213" y="18857"/>
                    <a:pt x="2443" y="18375"/>
                  </a:cubicBezTo>
                  <a:cubicBezTo>
                    <a:pt x="2638" y="17962"/>
                    <a:pt x="2970" y="17618"/>
                    <a:pt x="3429" y="17331"/>
                  </a:cubicBezTo>
                  <a:cubicBezTo>
                    <a:pt x="3819" y="17090"/>
                    <a:pt x="4301" y="16895"/>
                    <a:pt x="4863" y="16757"/>
                  </a:cubicBezTo>
                  <a:cubicBezTo>
                    <a:pt x="5241" y="16678"/>
                    <a:pt x="5631" y="16609"/>
                    <a:pt x="6021" y="16551"/>
                  </a:cubicBezTo>
                  <a:cubicBezTo>
                    <a:pt x="6687" y="16436"/>
                    <a:pt x="7375" y="16322"/>
                    <a:pt x="8017" y="16081"/>
                  </a:cubicBezTo>
                  <a:cubicBezTo>
                    <a:pt x="8866" y="15760"/>
                    <a:pt x="9623" y="15197"/>
                    <a:pt x="10208" y="14463"/>
                  </a:cubicBezTo>
                  <a:cubicBezTo>
                    <a:pt x="10793" y="13741"/>
                    <a:pt x="11172" y="12881"/>
                    <a:pt x="11309" y="11986"/>
                  </a:cubicBezTo>
                  <a:cubicBezTo>
                    <a:pt x="11435" y="11103"/>
                    <a:pt x="11320" y="10163"/>
                    <a:pt x="10976" y="9291"/>
                  </a:cubicBezTo>
                  <a:cubicBezTo>
                    <a:pt x="10632" y="8419"/>
                    <a:pt x="10071" y="7673"/>
                    <a:pt x="9359" y="7123"/>
                  </a:cubicBezTo>
                  <a:cubicBezTo>
                    <a:pt x="9130" y="6939"/>
                    <a:pt x="8889" y="6791"/>
                    <a:pt x="8659" y="6641"/>
                  </a:cubicBezTo>
                  <a:cubicBezTo>
                    <a:pt x="8315" y="6412"/>
                    <a:pt x="7994" y="6205"/>
                    <a:pt x="7708" y="5930"/>
                  </a:cubicBezTo>
                  <a:cubicBezTo>
                    <a:pt x="7662" y="5884"/>
                    <a:pt x="7604" y="5827"/>
                    <a:pt x="7558" y="5769"/>
                  </a:cubicBezTo>
                  <a:cubicBezTo>
                    <a:pt x="7879" y="5701"/>
                    <a:pt x="8213" y="5563"/>
                    <a:pt x="8488" y="5311"/>
                  </a:cubicBezTo>
                  <a:cubicBezTo>
                    <a:pt x="8694" y="5116"/>
                    <a:pt x="8855" y="4841"/>
                    <a:pt x="8912" y="4554"/>
                  </a:cubicBezTo>
                  <a:cubicBezTo>
                    <a:pt x="8970" y="4222"/>
                    <a:pt x="8901" y="3923"/>
                    <a:pt x="8717" y="3682"/>
                  </a:cubicBezTo>
                  <a:cubicBezTo>
                    <a:pt x="8538" y="3447"/>
                    <a:pt x="8266" y="3320"/>
                    <a:pt x="7953" y="3320"/>
                  </a:cubicBezTo>
                  <a:cubicBezTo>
                    <a:pt x="7884" y="3320"/>
                    <a:pt x="7814" y="3326"/>
                    <a:pt x="7742" y="3338"/>
                  </a:cubicBezTo>
                  <a:cubicBezTo>
                    <a:pt x="7260" y="3419"/>
                    <a:pt x="6847" y="3763"/>
                    <a:pt x="6710" y="4187"/>
                  </a:cubicBezTo>
                  <a:cubicBezTo>
                    <a:pt x="6584" y="4543"/>
                    <a:pt x="6607" y="4933"/>
                    <a:pt x="6755" y="5334"/>
                  </a:cubicBezTo>
                  <a:lnTo>
                    <a:pt x="6790" y="5402"/>
                  </a:lnTo>
                  <a:cubicBezTo>
                    <a:pt x="6682" y="5410"/>
                    <a:pt x="6574" y="5413"/>
                    <a:pt x="6466" y="5413"/>
                  </a:cubicBezTo>
                  <a:cubicBezTo>
                    <a:pt x="5871" y="5413"/>
                    <a:pt x="5271" y="5307"/>
                    <a:pt x="4680" y="5093"/>
                  </a:cubicBezTo>
                  <a:cubicBezTo>
                    <a:pt x="3946" y="4852"/>
                    <a:pt x="3269" y="4462"/>
                    <a:pt x="2661" y="3957"/>
                  </a:cubicBezTo>
                  <a:cubicBezTo>
                    <a:pt x="2042" y="3453"/>
                    <a:pt x="1548" y="2856"/>
                    <a:pt x="1158" y="2180"/>
                  </a:cubicBezTo>
                  <a:cubicBezTo>
                    <a:pt x="768" y="1492"/>
                    <a:pt x="528" y="758"/>
                    <a:pt x="4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" name="Google Shape;32;p45"/>
          <p:cNvGrpSpPr/>
          <p:nvPr/>
        </p:nvGrpSpPr>
        <p:grpSpPr>
          <a:xfrm>
            <a:off x="4972578" y="-1132581"/>
            <a:ext cx="5439230" cy="8048090"/>
            <a:chOff x="4972578" y="-1132581"/>
            <a:chExt cx="5439230" cy="8048090"/>
          </a:xfrm>
        </p:grpSpPr>
        <p:sp>
          <p:nvSpPr>
            <p:cNvPr id="33" name="Google Shape;33;p45"/>
            <p:cNvSpPr/>
            <p:nvPr/>
          </p:nvSpPr>
          <p:spPr>
            <a:xfrm rot="-8538401">
              <a:off x="5431705" y="3606953"/>
              <a:ext cx="3211251" cy="2597921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5"/>
            <p:cNvSpPr/>
            <p:nvPr/>
          </p:nvSpPr>
          <p:spPr>
            <a:xfrm rot="-2297512">
              <a:off x="6741078" y="-417083"/>
              <a:ext cx="3211235" cy="2597909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BLANK_1_1_2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37" name="Google Shape;37;p59"/>
          <p:cNvGrpSpPr/>
          <p:nvPr/>
        </p:nvGrpSpPr>
        <p:grpSpPr>
          <a:xfrm>
            <a:off x="-2695127" y="-516389"/>
            <a:ext cx="14100459" cy="7542637"/>
            <a:chOff x="-2695127" y="-516389"/>
            <a:chExt cx="14100459" cy="7542637"/>
          </a:xfrm>
        </p:grpSpPr>
        <p:sp>
          <p:nvSpPr>
            <p:cNvPr id="38" name="Google Shape;38;p59"/>
            <p:cNvSpPr/>
            <p:nvPr/>
          </p:nvSpPr>
          <p:spPr>
            <a:xfrm rot="9735614">
              <a:off x="7874751" y="4000961"/>
              <a:ext cx="3211152" cy="2597841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59"/>
            <p:cNvSpPr/>
            <p:nvPr/>
          </p:nvSpPr>
          <p:spPr>
            <a:xfrm rot="3543533">
              <a:off x="-2361105" y="229638"/>
              <a:ext cx="3211162" cy="2597849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" name="Google Shape;40;p59"/>
          <p:cNvGrpSpPr/>
          <p:nvPr/>
        </p:nvGrpSpPr>
        <p:grpSpPr>
          <a:xfrm>
            <a:off x="-1549504" y="-76208"/>
            <a:ext cx="11303542" cy="5679546"/>
            <a:chOff x="-1549504" y="-76208"/>
            <a:chExt cx="11303542" cy="5679546"/>
          </a:xfrm>
        </p:grpSpPr>
        <p:sp>
          <p:nvSpPr>
            <p:cNvPr id="41" name="Google Shape;41;p59"/>
            <p:cNvSpPr/>
            <p:nvPr/>
          </p:nvSpPr>
          <p:spPr>
            <a:xfrm rot="-7903823">
              <a:off x="8092532" y="3184077"/>
              <a:ext cx="867685" cy="2516159"/>
            </a:xfrm>
            <a:custGeom>
              <a:avLst/>
              <a:gdLst/>
              <a:ahLst/>
              <a:cxnLst/>
              <a:rect l="l" t="t" r="r" b="b"/>
              <a:pathLst>
                <a:path w="16276" h="47198" extrusionOk="0">
                  <a:moveTo>
                    <a:pt x="7948" y="3786"/>
                  </a:moveTo>
                  <a:cubicBezTo>
                    <a:pt x="8086" y="3786"/>
                    <a:pt x="8246" y="3820"/>
                    <a:pt x="8361" y="3969"/>
                  </a:cubicBezTo>
                  <a:cubicBezTo>
                    <a:pt x="8591" y="4255"/>
                    <a:pt x="8442" y="4726"/>
                    <a:pt x="8178" y="4979"/>
                  </a:cubicBezTo>
                  <a:cubicBezTo>
                    <a:pt x="7960" y="5162"/>
                    <a:pt x="7673" y="5288"/>
                    <a:pt x="7272" y="5357"/>
                  </a:cubicBezTo>
                  <a:cubicBezTo>
                    <a:pt x="7111" y="5035"/>
                    <a:pt x="7031" y="4680"/>
                    <a:pt x="7145" y="4336"/>
                  </a:cubicBezTo>
                  <a:cubicBezTo>
                    <a:pt x="7226" y="4072"/>
                    <a:pt x="7512" y="3843"/>
                    <a:pt x="7823" y="3797"/>
                  </a:cubicBezTo>
                  <a:cubicBezTo>
                    <a:pt x="7856" y="3786"/>
                    <a:pt x="7902" y="3786"/>
                    <a:pt x="7948" y="3786"/>
                  </a:cubicBezTo>
                  <a:close/>
                  <a:moveTo>
                    <a:pt x="3796" y="35705"/>
                  </a:moveTo>
                  <a:cubicBezTo>
                    <a:pt x="3923" y="35705"/>
                    <a:pt x="4038" y="35740"/>
                    <a:pt x="4117" y="35797"/>
                  </a:cubicBezTo>
                  <a:cubicBezTo>
                    <a:pt x="4244" y="35889"/>
                    <a:pt x="4336" y="35992"/>
                    <a:pt x="4416" y="36130"/>
                  </a:cubicBezTo>
                  <a:cubicBezTo>
                    <a:pt x="4244" y="36245"/>
                    <a:pt x="4061" y="36325"/>
                    <a:pt x="3865" y="36347"/>
                  </a:cubicBezTo>
                  <a:cubicBezTo>
                    <a:pt x="3853" y="36349"/>
                    <a:pt x="3841" y="36349"/>
                    <a:pt x="3828" y="36349"/>
                  </a:cubicBezTo>
                  <a:cubicBezTo>
                    <a:pt x="3700" y="36349"/>
                    <a:pt x="3558" y="36294"/>
                    <a:pt x="3464" y="36210"/>
                  </a:cubicBezTo>
                  <a:cubicBezTo>
                    <a:pt x="3418" y="36164"/>
                    <a:pt x="3360" y="36095"/>
                    <a:pt x="3360" y="36003"/>
                  </a:cubicBezTo>
                  <a:cubicBezTo>
                    <a:pt x="3349" y="35912"/>
                    <a:pt x="3406" y="35832"/>
                    <a:pt x="3510" y="35774"/>
                  </a:cubicBezTo>
                  <a:cubicBezTo>
                    <a:pt x="3602" y="35728"/>
                    <a:pt x="3693" y="35705"/>
                    <a:pt x="3796" y="35705"/>
                  </a:cubicBezTo>
                  <a:close/>
                  <a:moveTo>
                    <a:pt x="459" y="1"/>
                  </a:moveTo>
                  <a:lnTo>
                    <a:pt x="0" y="47"/>
                  </a:lnTo>
                  <a:cubicBezTo>
                    <a:pt x="80" y="860"/>
                    <a:pt x="344" y="1663"/>
                    <a:pt x="768" y="2409"/>
                  </a:cubicBezTo>
                  <a:cubicBezTo>
                    <a:pt x="1170" y="3131"/>
                    <a:pt x="1709" y="3763"/>
                    <a:pt x="2363" y="4313"/>
                  </a:cubicBezTo>
                  <a:cubicBezTo>
                    <a:pt x="3016" y="4852"/>
                    <a:pt x="3750" y="5265"/>
                    <a:pt x="4530" y="5529"/>
                  </a:cubicBezTo>
                  <a:cubicBezTo>
                    <a:pt x="5184" y="5759"/>
                    <a:pt x="5844" y="5871"/>
                    <a:pt x="6499" y="5871"/>
                  </a:cubicBezTo>
                  <a:cubicBezTo>
                    <a:pt x="6662" y="5871"/>
                    <a:pt x="6823" y="5864"/>
                    <a:pt x="6985" y="5850"/>
                  </a:cubicBezTo>
                  <a:lnTo>
                    <a:pt x="7043" y="5850"/>
                  </a:lnTo>
                  <a:cubicBezTo>
                    <a:pt x="7145" y="5999"/>
                    <a:pt x="7260" y="6136"/>
                    <a:pt x="7398" y="6263"/>
                  </a:cubicBezTo>
                  <a:cubicBezTo>
                    <a:pt x="7708" y="6561"/>
                    <a:pt x="8063" y="6791"/>
                    <a:pt x="8407" y="7020"/>
                  </a:cubicBezTo>
                  <a:cubicBezTo>
                    <a:pt x="8636" y="7169"/>
                    <a:pt x="8866" y="7318"/>
                    <a:pt x="9072" y="7479"/>
                  </a:cubicBezTo>
                  <a:cubicBezTo>
                    <a:pt x="9726" y="7984"/>
                    <a:pt x="10231" y="8672"/>
                    <a:pt x="10552" y="9463"/>
                  </a:cubicBezTo>
                  <a:cubicBezTo>
                    <a:pt x="10873" y="10266"/>
                    <a:pt x="10976" y="11114"/>
                    <a:pt x="10851" y="11917"/>
                  </a:cubicBezTo>
                  <a:cubicBezTo>
                    <a:pt x="10736" y="12732"/>
                    <a:pt x="10380" y="13512"/>
                    <a:pt x="9852" y="14177"/>
                  </a:cubicBezTo>
                  <a:cubicBezTo>
                    <a:pt x="9314" y="14853"/>
                    <a:pt x="8625" y="15358"/>
                    <a:pt x="7856" y="15645"/>
                  </a:cubicBezTo>
                  <a:cubicBezTo>
                    <a:pt x="7249" y="15875"/>
                    <a:pt x="6618" y="15989"/>
                    <a:pt x="5942" y="16092"/>
                  </a:cubicBezTo>
                  <a:cubicBezTo>
                    <a:pt x="5552" y="16161"/>
                    <a:pt x="5150" y="16219"/>
                    <a:pt x="4760" y="16322"/>
                  </a:cubicBezTo>
                  <a:cubicBezTo>
                    <a:pt x="4152" y="16459"/>
                    <a:pt x="3625" y="16666"/>
                    <a:pt x="3189" y="16941"/>
                  </a:cubicBezTo>
                  <a:cubicBezTo>
                    <a:pt x="2649" y="17274"/>
                    <a:pt x="2259" y="17687"/>
                    <a:pt x="2030" y="18169"/>
                  </a:cubicBezTo>
                  <a:cubicBezTo>
                    <a:pt x="1744" y="18765"/>
                    <a:pt x="1709" y="19453"/>
                    <a:pt x="1915" y="20175"/>
                  </a:cubicBezTo>
                  <a:cubicBezTo>
                    <a:pt x="2099" y="20807"/>
                    <a:pt x="2466" y="21426"/>
                    <a:pt x="2970" y="21919"/>
                  </a:cubicBezTo>
                  <a:cubicBezTo>
                    <a:pt x="3842" y="22767"/>
                    <a:pt x="4966" y="23261"/>
                    <a:pt x="6067" y="23731"/>
                  </a:cubicBezTo>
                  <a:cubicBezTo>
                    <a:pt x="6159" y="23777"/>
                    <a:pt x="6251" y="23812"/>
                    <a:pt x="6343" y="23858"/>
                  </a:cubicBezTo>
                  <a:cubicBezTo>
                    <a:pt x="7433" y="24327"/>
                    <a:pt x="8648" y="24913"/>
                    <a:pt x="9393" y="25910"/>
                  </a:cubicBezTo>
                  <a:cubicBezTo>
                    <a:pt x="9956" y="26667"/>
                    <a:pt x="10231" y="27642"/>
                    <a:pt x="10173" y="28721"/>
                  </a:cubicBezTo>
                  <a:cubicBezTo>
                    <a:pt x="10127" y="29718"/>
                    <a:pt x="9795" y="30762"/>
                    <a:pt x="9256" y="31657"/>
                  </a:cubicBezTo>
                  <a:cubicBezTo>
                    <a:pt x="8167" y="33423"/>
                    <a:pt x="6388" y="34719"/>
                    <a:pt x="4795" y="35866"/>
                  </a:cubicBezTo>
                  <a:cubicBezTo>
                    <a:pt x="4691" y="35694"/>
                    <a:pt x="4553" y="35545"/>
                    <a:pt x="4382" y="35419"/>
                  </a:cubicBezTo>
                  <a:cubicBezTo>
                    <a:pt x="4219" y="35307"/>
                    <a:pt x="4013" y="35249"/>
                    <a:pt x="3805" y="35249"/>
                  </a:cubicBezTo>
                  <a:cubicBezTo>
                    <a:pt x="3630" y="35249"/>
                    <a:pt x="3455" y="35289"/>
                    <a:pt x="3304" y="35373"/>
                  </a:cubicBezTo>
                  <a:cubicBezTo>
                    <a:pt x="3039" y="35511"/>
                    <a:pt x="2891" y="35740"/>
                    <a:pt x="2902" y="36003"/>
                  </a:cubicBezTo>
                  <a:cubicBezTo>
                    <a:pt x="2902" y="36210"/>
                    <a:pt x="2993" y="36405"/>
                    <a:pt x="3154" y="36543"/>
                  </a:cubicBezTo>
                  <a:cubicBezTo>
                    <a:pt x="3338" y="36716"/>
                    <a:pt x="3603" y="36807"/>
                    <a:pt x="3854" y="36807"/>
                  </a:cubicBezTo>
                  <a:cubicBezTo>
                    <a:pt x="3869" y="36807"/>
                    <a:pt x="3885" y="36807"/>
                    <a:pt x="3900" y="36806"/>
                  </a:cubicBezTo>
                  <a:cubicBezTo>
                    <a:pt x="4175" y="36783"/>
                    <a:pt x="4416" y="36669"/>
                    <a:pt x="4634" y="36543"/>
                  </a:cubicBezTo>
                  <a:lnTo>
                    <a:pt x="4703" y="36714"/>
                  </a:lnTo>
                  <a:cubicBezTo>
                    <a:pt x="4737" y="36795"/>
                    <a:pt x="4772" y="36864"/>
                    <a:pt x="4795" y="36944"/>
                  </a:cubicBezTo>
                  <a:cubicBezTo>
                    <a:pt x="5563" y="38676"/>
                    <a:pt x="7260" y="39938"/>
                    <a:pt x="9130" y="40178"/>
                  </a:cubicBezTo>
                  <a:cubicBezTo>
                    <a:pt x="9403" y="40214"/>
                    <a:pt x="9678" y="40227"/>
                    <a:pt x="9953" y="40227"/>
                  </a:cubicBezTo>
                  <a:cubicBezTo>
                    <a:pt x="10381" y="40227"/>
                    <a:pt x="10809" y="40195"/>
                    <a:pt x="11229" y="40167"/>
                  </a:cubicBezTo>
                  <a:cubicBezTo>
                    <a:pt x="11619" y="40144"/>
                    <a:pt x="12031" y="40110"/>
                    <a:pt x="12433" y="40110"/>
                  </a:cubicBezTo>
                  <a:cubicBezTo>
                    <a:pt x="14050" y="40110"/>
                    <a:pt x="14853" y="40660"/>
                    <a:pt x="15243" y="41131"/>
                  </a:cubicBezTo>
                  <a:cubicBezTo>
                    <a:pt x="15622" y="41578"/>
                    <a:pt x="15805" y="42197"/>
                    <a:pt x="15760" y="42874"/>
                  </a:cubicBezTo>
                  <a:cubicBezTo>
                    <a:pt x="15714" y="43516"/>
                    <a:pt x="15461" y="44170"/>
                    <a:pt x="15071" y="44686"/>
                  </a:cubicBezTo>
                  <a:cubicBezTo>
                    <a:pt x="14692" y="45168"/>
                    <a:pt x="14200" y="45581"/>
                    <a:pt x="13568" y="45948"/>
                  </a:cubicBezTo>
                  <a:cubicBezTo>
                    <a:pt x="13053" y="46246"/>
                    <a:pt x="12444" y="46510"/>
                    <a:pt x="11687" y="46762"/>
                  </a:cubicBezTo>
                  <a:lnTo>
                    <a:pt x="11837" y="47198"/>
                  </a:lnTo>
                  <a:cubicBezTo>
                    <a:pt x="12617" y="46934"/>
                    <a:pt x="13259" y="46659"/>
                    <a:pt x="13798" y="46349"/>
                  </a:cubicBezTo>
                  <a:cubicBezTo>
                    <a:pt x="14486" y="45948"/>
                    <a:pt x="15014" y="45500"/>
                    <a:pt x="15426" y="44962"/>
                  </a:cubicBezTo>
                  <a:cubicBezTo>
                    <a:pt x="15885" y="44376"/>
                    <a:pt x="16160" y="43642"/>
                    <a:pt x="16218" y="42908"/>
                  </a:cubicBezTo>
                  <a:cubicBezTo>
                    <a:pt x="16275" y="42105"/>
                    <a:pt x="16046" y="41371"/>
                    <a:pt x="15599" y="40833"/>
                  </a:cubicBezTo>
                  <a:cubicBezTo>
                    <a:pt x="15140" y="40293"/>
                    <a:pt x="14234" y="39651"/>
                    <a:pt x="12433" y="39651"/>
                  </a:cubicBezTo>
                  <a:cubicBezTo>
                    <a:pt x="12020" y="39651"/>
                    <a:pt x="11596" y="39686"/>
                    <a:pt x="11195" y="39709"/>
                  </a:cubicBezTo>
                  <a:cubicBezTo>
                    <a:pt x="10796" y="39741"/>
                    <a:pt x="10409" y="39767"/>
                    <a:pt x="10024" y="39767"/>
                  </a:cubicBezTo>
                  <a:cubicBezTo>
                    <a:pt x="9745" y="39767"/>
                    <a:pt x="9467" y="39754"/>
                    <a:pt x="9187" y="39720"/>
                  </a:cubicBezTo>
                  <a:cubicBezTo>
                    <a:pt x="8350" y="39617"/>
                    <a:pt x="7535" y="39284"/>
                    <a:pt x="6824" y="38756"/>
                  </a:cubicBezTo>
                  <a:cubicBezTo>
                    <a:pt x="6113" y="38217"/>
                    <a:pt x="5563" y="37529"/>
                    <a:pt x="5218" y="36760"/>
                  </a:cubicBezTo>
                  <a:cubicBezTo>
                    <a:pt x="5185" y="36692"/>
                    <a:pt x="5162" y="36623"/>
                    <a:pt x="5127" y="36543"/>
                  </a:cubicBezTo>
                  <a:cubicBezTo>
                    <a:pt x="5093" y="36451"/>
                    <a:pt x="5058" y="36370"/>
                    <a:pt x="5012" y="36279"/>
                  </a:cubicBezTo>
                  <a:cubicBezTo>
                    <a:pt x="6653" y="35098"/>
                    <a:pt x="8499" y="33755"/>
                    <a:pt x="9646" y="31897"/>
                  </a:cubicBezTo>
                  <a:cubicBezTo>
                    <a:pt x="10231" y="30946"/>
                    <a:pt x="10586" y="29822"/>
                    <a:pt x="10632" y="28744"/>
                  </a:cubicBezTo>
                  <a:cubicBezTo>
                    <a:pt x="10690" y="27551"/>
                    <a:pt x="10392" y="26473"/>
                    <a:pt x="9760" y="25635"/>
                  </a:cubicBezTo>
                  <a:cubicBezTo>
                    <a:pt x="8947" y="24546"/>
                    <a:pt x="7662" y="23926"/>
                    <a:pt x="6526" y="23433"/>
                  </a:cubicBezTo>
                  <a:cubicBezTo>
                    <a:pt x="6434" y="23387"/>
                    <a:pt x="6343" y="23353"/>
                    <a:pt x="6251" y="23307"/>
                  </a:cubicBezTo>
                  <a:cubicBezTo>
                    <a:pt x="5196" y="22848"/>
                    <a:pt x="4094" y="22377"/>
                    <a:pt x="3292" y="21587"/>
                  </a:cubicBezTo>
                  <a:cubicBezTo>
                    <a:pt x="2845" y="21151"/>
                    <a:pt x="2512" y="20611"/>
                    <a:pt x="2351" y="20050"/>
                  </a:cubicBezTo>
                  <a:cubicBezTo>
                    <a:pt x="2179" y="19441"/>
                    <a:pt x="2213" y="18857"/>
                    <a:pt x="2443" y="18375"/>
                  </a:cubicBezTo>
                  <a:cubicBezTo>
                    <a:pt x="2638" y="17962"/>
                    <a:pt x="2970" y="17618"/>
                    <a:pt x="3429" y="17331"/>
                  </a:cubicBezTo>
                  <a:cubicBezTo>
                    <a:pt x="3819" y="17090"/>
                    <a:pt x="4301" y="16895"/>
                    <a:pt x="4863" y="16757"/>
                  </a:cubicBezTo>
                  <a:cubicBezTo>
                    <a:pt x="5241" y="16678"/>
                    <a:pt x="5631" y="16609"/>
                    <a:pt x="6021" y="16551"/>
                  </a:cubicBezTo>
                  <a:cubicBezTo>
                    <a:pt x="6687" y="16436"/>
                    <a:pt x="7375" y="16322"/>
                    <a:pt x="8017" y="16081"/>
                  </a:cubicBezTo>
                  <a:cubicBezTo>
                    <a:pt x="8866" y="15760"/>
                    <a:pt x="9623" y="15197"/>
                    <a:pt x="10208" y="14463"/>
                  </a:cubicBezTo>
                  <a:cubicBezTo>
                    <a:pt x="10793" y="13741"/>
                    <a:pt x="11172" y="12881"/>
                    <a:pt x="11309" y="11986"/>
                  </a:cubicBezTo>
                  <a:cubicBezTo>
                    <a:pt x="11435" y="11103"/>
                    <a:pt x="11320" y="10163"/>
                    <a:pt x="10976" y="9291"/>
                  </a:cubicBezTo>
                  <a:cubicBezTo>
                    <a:pt x="10632" y="8419"/>
                    <a:pt x="10071" y="7673"/>
                    <a:pt x="9359" y="7123"/>
                  </a:cubicBezTo>
                  <a:cubicBezTo>
                    <a:pt x="9130" y="6939"/>
                    <a:pt x="8889" y="6791"/>
                    <a:pt x="8659" y="6641"/>
                  </a:cubicBezTo>
                  <a:cubicBezTo>
                    <a:pt x="8315" y="6412"/>
                    <a:pt x="7994" y="6205"/>
                    <a:pt x="7708" y="5930"/>
                  </a:cubicBezTo>
                  <a:cubicBezTo>
                    <a:pt x="7662" y="5884"/>
                    <a:pt x="7604" y="5827"/>
                    <a:pt x="7558" y="5769"/>
                  </a:cubicBezTo>
                  <a:cubicBezTo>
                    <a:pt x="7879" y="5701"/>
                    <a:pt x="8213" y="5563"/>
                    <a:pt x="8488" y="5311"/>
                  </a:cubicBezTo>
                  <a:cubicBezTo>
                    <a:pt x="8694" y="5116"/>
                    <a:pt x="8855" y="4841"/>
                    <a:pt x="8912" y="4554"/>
                  </a:cubicBezTo>
                  <a:cubicBezTo>
                    <a:pt x="8970" y="4222"/>
                    <a:pt x="8901" y="3923"/>
                    <a:pt x="8717" y="3682"/>
                  </a:cubicBezTo>
                  <a:cubicBezTo>
                    <a:pt x="8538" y="3447"/>
                    <a:pt x="8266" y="3320"/>
                    <a:pt x="7953" y="3320"/>
                  </a:cubicBezTo>
                  <a:cubicBezTo>
                    <a:pt x="7884" y="3320"/>
                    <a:pt x="7814" y="3326"/>
                    <a:pt x="7742" y="3338"/>
                  </a:cubicBezTo>
                  <a:cubicBezTo>
                    <a:pt x="7260" y="3419"/>
                    <a:pt x="6847" y="3763"/>
                    <a:pt x="6710" y="4187"/>
                  </a:cubicBezTo>
                  <a:cubicBezTo>
                    <a:pt x="6584" y="4543"/>
                    <a:pt x="6607" y="4933"/>
                    <a:pt x="6755" y="5334"/>
                  </a:cubicBezTo>
                  <a:lnTo>
                    <a:pt x="6790" y="5402"/>
                  </a:lnTo>
                  <a:cubicBezTo>
                    <a:pt x="6682" y="5410"/>
                    <a:pt x="6574" y="5413"/>
                    <a:pt x="6466" y="5413"/>
                  </a:cubicBezTo>
                  <a:cubicBezTo>
                    <a:pt x="5871" y="5413"/>
                    <a:pt x="5271" y="5307"/>
                    <a:pt x="4680" y="5093"/>
                  </a:cubicBezTo>
                  <a:cubicBezTo>
                    <a:pt x="3946" y="4852"/>
                    <a:pt x="3269" y="4462"/>
                    <a:pt x="2661" y="3957"/>
                  </a:cubicBezTo>
                  <a:cubicBezTo>
                    <a:pt x="2042" y="3453"/>
                    <a:pt x="1548" y="2856"/>
                    <a:pt x="1158" y="2180"/>
                  </a:cubicBezTo>
                  <a:cubicBezTo>
                    <a:pt x="768" y="1492"/>
                    <a:pt x="528" y="758"/>
                    <a:pt x="4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59"/>
            <p:cNvSpPr/>
            <p:nvPr/>
          </p:nvSpPr>
          <p:spPr>
            <a:xfrm rot="-6081981">
              <a:off x="-1960291" y="827474"/>
              <a:ext cx="3514464" cy="2040270"/>
            </a:xfrm>
            <a:custGeom>
              <a:avLst/>
              <a:gdLst/>
              <a:ahLst/>
              <a:cxnLst/>
              <a:rect l="l" t="t" r="r" b="b"/>
              <a:pathLst>
                <a:path w="78419" h="45525" extrusionOk="0">
                  <a:moveTo>
                    <a:pt x="45203" y="8340"/>
                  </a:moveTo>
                  <a:cubicBezTo>
                    <a:pt x="45432" y="8340"/>
                    <a:pt x="45673" y="8419"/>
                    <a:pt x="45914" y="8569"/>
                  </a:cubicBezTo>
                  <a:cubicBezTo>
                    <a:pt x="46763" y="9108"/>
                    <a:pt x="47095" y="10519"/>
                    <a:pt x="47130" y="11643"/>
                  </a:cubicBezTo>
                  <a:cubicBezTo>
                    <a:pt x="47130" y="12113"/>
                    <a:pt x="47130" y="12594"/>
                    <a:pt x="47095" y="13076"/>
                  </a:cubicBezTo>
                  <a:cubicBezTo>
                    <a:pt x="46304" y="12904"/>
                    <a:pt x="45627" y="12663"/>
                    <a:pt x="45099" y="12354"/>
                  </a:cubicBezTo>
                  <a:cubicBezTo>
                    <a:pt x="44663" y="12102"/>
                    <a:pt x="44319" y="11791"/>
                    <a:pt x="44102" y="11459"/>
                  </a:cubicBezTo>
                  <a:cubicBezTo>
                    <a:pt x="43850" y="11080"/>
                    <a:pt x="43723" y="10633"/>
                    <a:pt x="43746" y="10152"/>
                  </a:cubicBezTo>
                  <a:cubicBezTo>
                    <a:pt x="43769" y="9441"/>
                    <a:pt x="44159" y="8741"/>
                    <a:pt x="44686" y="8465"/>
                  </a:cubicBezTo>
                  <a:cubicBezTo>
                    <a:pt x="44859" y="8385"/>
                    <a:pt x="45031" y="8340"/>
                    <a:pt x="45203" y="8340"/>
                  </a:cubicBezTo>
                  <a:close/>
                  <a:moveTo>
                    <a:pt x="9262" y="20306"/>
                  </a:moveTo>
                  <a:cubicBezTo>
                    <a:pt x="9538" y="20306"/>
                    <a:pt x="9827" y="20377"/>
                    <a:pt x="10094" y="20577"/>
                  </a:cubicBezTo>
                  <a:cubicBezTo>
                    <a:pt x="10542" y="20898"/>
                    <a:pt x="10713" y="21461"/>
                    <a:pt x="10588" y="22114"/>
                  </a:cubicBezTo>
                  <a:cubicBezTo>
                    <a:pt x="10507" y="22527"/>
                    <a:pt x="10312" y="22940"/>
                    <a:pt x="10037" y="23273"/>
                  </a:cubicBezTo>
                  <a:cubicBezTo>
                    <a:pt x="9750" y="23617"/>
                    <a:pt x="9395" y="23846"/>
                    <a:pt x="9028" y="23938"/>
                  </a:cubicBezTo>
                  <a:cubicBezTo>
                    <a:pt x="8817" y="23993"/>
                    <a:pt x="8601" y="24019"/>
                    <a:pt x="8380" y="24019"/>
                  </a:cubicBezTo>
                  <a:cubicBezTo>
                    <a:pt x="7901" y="24019"/>
                    <a:pt x="7400" y="23894"/>
                    <a:pt x="6883" y="23651"/>
                  </a:cubicBezTo>
                  <a:cubicBezTo>
                    <a:pt x="6596" y="23525"/>
                    <a:pt x="6298" y="23353"/>
                    <a:pt x="6011" y="23146"/>
                  </a:cubicBezTo>
                  <a:cubicBezTo>
                    <a:pt x="6263" y="22642"/>
                    <a:pt x="6561" y="22160"/>
                    <a:pt x="6906" y="21724"/>
                  </a:cubicBezTo>
                  <a:cubicBezTo>
                    <a:pt x="7330" y="21163"/>
                    <a:pt x="7904" y="20715"/>
                    <a:pt x="8465" y="20474"/>
                  </a:cubicBezTo>
                  <a:cubicBezTo>
                    <a:pt x="8690" y="20386"/>
                    <a:pt x="8969" y="20306"/>
                    <a:pt x="9262" y="20306"/>
                  </a:cubicBezTo>
                  <a:close/>
                  <a:moveTo>
                    <a:pt x="5621" y="1"/>
                  </a:moveTo>
                  <a:cubicBezTo>
                    <a:pt x="2398" y="2651"/>
                    <a:pt x="368" y="6791"/>
                    <a:pt x="184" y="11057"/>
                  </a:cubicBezTo>
                  <a:cubicBezTo>
                    <a:pt x="1" y="15324"/>
                    <a:pt x="1664" y="19637"/>
                    <a:pt x="4635" y="22573"/>
                  </a:cubicBezTo>
                  <a:cubicBezTo>
                    <a:pt x="4899" y="22837"/>
                    <a:pt x="5162" y="23078"/>
                    <a:pt x="5437" y="23284"/>
                  </a:cubicBezTo>
                  <a:cubicBezTo>
                    <a:pt x="5323" y="23548"/>
                    <a:pt x="5220" y="23812"/>
                    <a:pt x="5128" y="24087"/>
                  </a:cubicBezTo>
                  <a:cubicBezTo>
                    <a:pt x="4807" y="25016"/>
                    <a:pt x="4647" y="25991"/>
                    <a:pt x="4635" y="27000"/>
                  </a:cubicBezTo>
                  <a:cubicBezTo>
                    <a:pt x="4612" y="27987"/>
                    <a:pt x="4749" y="28973"/>
                    <a:pt x="5014" y="29936"/>
                  </a:cubicBezTo>
                  <a:cubicBezTo>
                    <a:pt x="5289" y="30900"/>
                    <a:pt x="5702" y="31817"/>
                    <a:pt x="6240" y="32666"/>
                  </a:cubicBezTo>
                  <a:cubicBezTo>
                    <a:pt x="6745" y="33458"/>
                    <a:pt x="7376" y="34192"/>
                    <a:pt x="8110" y="34857"/>
                  </a:cubicBezTo>
                  <a:cubicBezTo>
                    <a:pt x="8799" y="35488"/>
                    <a:pt x="9578" y="36061"/>
                    <a:pt x="10438" y="36555"/>
                  </a:cubicBezTo>
                  <a:cubicBezTo>
                    <a:pt x="12067" y="37483"/>
                    <a:pt x="13948" y="38115"/>
                    <a:pt x="15875" y="38367"/>
                  </a:cubicBezTo>
                  <a:cubicBezTo>
                    <a:pt x="16826" y="38499"/>
                    <a:pt x="17845" y="38565"/>
                    <a:pt x="18893" y="38565"/>
                  </a:cubicBezTo>
                  <a:cubicBezTo>
                    <a:pt x="20296" y="38565"/>
                    <a:pt x="21751" y="38448"/>
                    <a:pt x="23169" y="38217"/>
                  </a:cubicBezTo>
                  <a:cubicBezTo>
                    <a:pt x="25819" y="37782"/>
                    <a:pt x="28205" y="36979"/>
                    <a:pt x="30086" y="35901"/>
                  </a:cubicBezTo>
                  <a:cubicBezTo>
                    <a:pt x="33252" y="34088"/>
                    <a:pt x="36314" y="32253"/>
                    <a:pt x="39089" y="29673"/>
                  </a:cubicBezTo>
                  <a:cubicBezTo>
                    <a:pt x="40546" y="28320"/>
                    <a:pt x="41831" y="26885"/>
                    <a:pt x="42920" y="25394"/>
                  </a:cubicBezTo>
                  <a:cubicBezTo>
                    <a:pt x="45593" y="21770"/>
                    <a:pt x="47187" y="17653"/>
                    <a:pt x="47520" y="13616"/>
                  </a:cubicBezTo>
                  <a:cubicBezTo>
                    <a:pt x="47623" y="13639"/>
                    <a:pt x="47726" y="13650"/>
                    <a:pt x="47829" y="13661"/>
                  </a:cubicBezTo>
                  <a:cubicBezTo>
                    <a:pt x="49080" y="13833"/>
                    <a:pt x="50341" y="13948"/>
                    <a:pt x="51568" y="14062"/>
                  </a:cubicBezTo>
                  <a:cubicBezTo>
                    <a:pt x="53507" y="14235"/>
                    <a:pt x="55503" y="14407"/>
                    <a:pt x="57430" y="14831"/>
                  </a:cubicBezTo>
                  <a:cubicBezTo>
                    <a:pt x="59976" y="15382"/>
                    <a:pt x="63451" y="16666"/>
                    <a:pt x="65527" y="19603"/>
                  </a:cubicBezTo>
                  <a:cubicBezTo>
                    <a:pt x="66456" y="20910"/>
                    <a:pt x="67098" y="22493"/>
                    <a:pt x="67477" y="24454"/>
                  </a:cubicBezTo>
                  <a:cubicBezTo>
                    <a:pt x="67832" y="26289"/>
                    <a:pt x="67924" y="28228"/>
                    <a:pt x="67970" y="29879"/>
                  </a:cubicBezTo>
                  <a:cubicBezTo>
                    <a:pt x="67970" y="30143"/>
                    <a:pt x="67982" y="30395"/>
                    <a:pt x="67982" y="30659"/>
                  </a:cubicBezTo>
                  <a:cubicBezTo>
                    <a:pt x="68061" y="34065"/>
                    <a:pt x="68130" y="37575"/>
                    <a:pt x="69598" y="40638"/>
                  </a:cubicBezTo>
                  <a:cubicBezTo>
                    <a:pt x="70390" y="42313"/>
                    <a:pt x="71755" y="43781"/>
                    <a:pt x="73326" y="44652"/>
                  </a:cubicBezTo>
                  <a:cubicBezTo>
                    <a:pt x="74140" y="45111"/>
                    <a:pt x="74989" y="45397"/>
                    <a:pt x="75827" y="45489"/>
                  </a:cubicBezTo>
                  <a:cubicBezTo>
                    <a:pt x="76033" y="45512"/>
                    <a:pt x="76251" y="45524"/>
                    <a:pt x="76457" y="45524"/>
                  </a:cubicBezTo>
                  <a:cubicBezTo>
                    <a:pt x="77134" y="45524"/>
                    <a:pt x="77800" y="45397"/>
                    <a:pt x="78419" y="45134"/>
                  </a:cubicBezTo>
                  <a:lnTo>
                    <a:pt x="78246" y="44709"/>
                  </a:lnTo>
                  <a:cubicBezTo>
                    <a:pt x="77676" y="44947"/>
                    <a:pt x="77078" y="45063"/>
                    <a:pt x="76453" y="45063"/>
                  </a:cubicBezTo>
                  <a:cubicBezTo>
                    <a:pt x="76262" y="45063"/>
                    <a:pt x="76069" y="45052"/>
                    <a:pt x="75873" y="45030"/>
                  </a:cubicBezTo>
                  <a:cubicBezTo>
                    <a:pt x="75104" y="44939"/>
                    <a:pt x="74313" y="44686"/>
                    <a:pt x="73544" y="44250"/>
                  </a:cubicBezTo>
                  <a:cubicBezTo>
                    <a:pt x="72053" y="43425"/>
                    <a:pt x="70768" y="42037"/>
                    <a:pt x="70011" y="40443"/>
                  </a:cubicBezTo>
                  <a:cubicBezTo>
                    <a:pt x="68589" y="37472"/>
                    <a:pt x="68509" y="34009"/>
                    <a:pt x="68440" y="30647"/>
                  </a:cubicBezTo>
                  <a:cubicBezTo>
                    <a:pt x="68440" y="30395"/>
                    <a:pt x="68428" y="30132"/>
                    <a:pt x="68428" y="29868"/>
                  </a:cubicBezTo>
                  <a:cubicBezTo>
                    <a:pt x="68383" y="28193"/>
                    <a:pt x="68291" y="26232"/>
                    <a:pt x="67924" y="24362"/>
                  </a:cubicBezTo>
                  <a:cubicBezTo>
                    <a:pt x="67534" y="22332"/>
                    <a:pt x="66869" y="20692"/>
                    <a:pt x="65905" y="19338"/>
                  </a:cubicBezTo>
                  <a:cubicBezTo>
                    <a:pt x="64988" y="18043"/>
                    <a:pt x="63726" y="16942"/>
                    <a:pt x="62178" y="16081"/>
                  </a:cubicBezTo>
                  <a:cubicBezTo>
                    <a:pt x="60825" y="15336"/>
                    <a:pt x="59265" y="14763"/>
                    <a:pt x="57532" y="14384"/>
                  </a:cubicBezTo>
                  <a:cubicBezTo>
                    <a:pt x="55583" y="13948"/>
                    <a:pt x="53564" y="13776"/>
                    <a:pt x="51614" y="13604"/>
                  </a:cubicBezTo>
                  <a:cubicBezTo>
                    <a:pt x="50387" y="13489"/>
                    <a:pt x="49126" y="13386"/>
                    <a:pt x="47898" y="13214"/>
                  </a:cubicBezTo>
                  <a:cubicBezTo>
                    <a:pt x="47783" y="13191"/>
                    <a:pt x="47669" y="13180"/>
                    <a:pt x="47554" y="13157"/>
                  </a:cubicBezTo>
                  <a:cubicBezTo>
                    <a:pt x="47589" y="12652"/>
                    <a:pt x="47600" y="12136"/>
                    <a:pt x="47589" y="11631"/>
                  </a:cubicBezTo>
                  <a:cubicBezTo>
                    <a:pt x="47566" y="11023"/>
                    <a:pt x="47428" y="8982"/>
                    <a:pt x="46155" y="8179"/>
                  </a:cubicBezTo>
                  <a:cubicBezTo>
                    <a:pt x="45847" y="7980"/>
                    <a:pt x="45525" y="7882"/>
                    <a:pt x="45208" y="7882"/>
                  </a:cubicBezTo>
                  <a:cubicBezTo>
                    <a:pt x="44959" y="7882"/>
                    <a:pt x="44713" y="7943"/>
                    <a:pt x="44480" y="8064"/>
                  </a:cubicBezTo>
                  <a:cubicBezTo>
                    <a:pt x="43792" y="8419"/>
                    <a:pt x="43322" y="9245"/>
                    <a:pt x="43287" y="10129"/>
                  </a:cubicBezTo>
                  <a:cubicBezTo>
                    <a:pt x="43264" y="10713"/>
                    <a:pt x="43414" y="11253"/>
                    <a:pt x="43712" y="11712"/>
                  </a:cubicBezTo>
                  <a:cubicBezTo>
                    <a:pt x="43975" y="12113"/>
                    <a:pt x="44365" y="12457"/>
                    <a:pt x="44870" y="12755"/>
                  </a:cubicBezTo>
                  <a:cubicBezTo>
                    <a:pt x="45455" y="13088"/>
                    <a:pt x="46200" y="13351"/>
                    <a:pt x="47072" y="13535"/>
                  </a:cubicBezTo>
                  <a:cubicBezTo>
                    <a:pt x="46751" y="17503"/>
                    <a:pt x="45180" y="21553"/>
                    <a:pt x="42553" y="25131"/>
                  </a:cubicBezTo>
                  <a:cubicBezTo>
                    <a:pt x="41475" y="26587"/>
                    <a:pt x="40213" y="28009"/>
                    <a:pt x="38780" y="29340"/>
                  </a:cubicBezTo>
                  <a:cubicBezTo>
                    <a:pt x="36038" y="31886"/>
                    <a:pt x="32999" y="33710"/>
                    <a:pt x="29857" y="35500"/>
                  </a:cubicBezTo>
                  <a:cubicBezTo>
                    <a:pt x="28022" y="36555"/>
                    <a:pt x="25693" y="37335"/>
                    <a:pt x="23101" y="37759"/>
                  </a:cubicBezTo>
                  <a:cubicBezTo>
                    <a:pt x="21696" y="37991"/>
                    <a:pt x="20254" y="38108"/>
                    <a:pt x="18863" y="38108"/>
                  </a:cubicBezTo>
                  <a:cubicBezTo>
                    <a:pt x="17847" y="38108"/>
                    <a:pt x="16858" y="38045"/>
                    <a:pt x="15933" y="37919"/>
                  </a:cubicBezTo>
                  <a:cubicBezTo>
                    <a:pt x="14075" y="37667"/>
                    <a:pt x="12250" y="37048"/>
                    <a:pt x="10668" y="36153"/>
                  </a:cubicBezTo>
                  <a:cubicBezTo>
                    <a:pt x="9842" y="35683"/>
                    <a:pt x="9085" y="35133"/>
                    <a:pt x="8420" y="34524"/>
                  </a:cubicBezTo>
                  <a:cubicBezTo>
                    <a:pt x="7720" y="33882"/>
                    <a:pt x="7112" y="33171"/>
                    <a:pt x="6630" y="32414"/>
                  </a:cubicBezTo>
                  <a:cubicBezTo>
                    <a:pt x="6115" y="31611"/>
                    <a:pt x="5725" y="30739"/>
                    <a:pt x="5460" y="29811"/>
                  </a:cubicBezTo>
                  <a:cubicBezTo>
                    <a:pt x="5197" y="28893"/>
                    <a:pt x="5070" y="27953"/>
                    <a:pt x="5093" y="27000"/>
                  </a:cubicBezTo>
                  <a:cubicBezTo>
                    <a:pt x="5105" y="26049"/>
                    <a:pt x="5266" y="25119"/>
                    <a:pt x="5564" y="24236"/>
                  </a:cubicBezTo>
                  <a:cubicBezTo>
                    <a:pt x="5633" y="24007"/>
                    <a:pt x="5725" y="23789"/>
                    <a:pt x="5816" y="23559"/>
                  </a:cubicBezTo>
                  <a:cubicBezTo>
                    <a:pt x="6103" y="23766"/>
                    <a:pt x="6401" y="23938"/>
                    <a:pt x="6688" y="24076"/>
                  </a:cubicBezTo>
                  <a:cubicBezTo>
                    <a:pt x="7267" y="24346"/>
                    <a:pt x="7825" y="24481"/>
                    <a:pt x="8362" y="24481"/>
                  </a:cubicBezTo>
                  <a:cubicBezTo>
                    <a:pt x="8623" y="24481"/>
                    <a:pt x="8880" y="24449"/>
                    <a:pt x="9131" y="24385"/>
                  </a:cubicBezTo>
                  <a:cubicBezTo>
                    <a:pt x="9601" y="24270"/>
                    <a:pt x="10037" y="23984"/>
                    <a:pt x="10392" y="23559"/>
                  </a:cubicBezTo>
                  <a:cubicBezTo>
                    <a:pt x="10713" y="23181"/>
                    <a:pt x="10943" y="22688"/>
                    <a:pt x="11047" y="22206"/>
                  </a:cubicBezTo>
                  <a:cubicBezTo>
                    <a:pt x="11115" y="21816"/>
                    <a:pt x="11103" y="21438"/>
                    <a:pt x="11001" y="21105"/>
                  </a:cubicBezTo>
                  <a:cubicBezTo>
                    <a:pt x="10886" y="20727"/>
                    <a:pt x="10680" y="20429"/>
                    <a:pt x="10369" y="20199"/>
                  </a:cubicBezTo>
                  <a:cubicBezTo>
                    <a:pt x="10060" y="19981"/>
                    <a:pt x="9716" y="19866"/>
                    <a:pt x="9337" y="19843"/>
                  </a:cubicBezTo>
                  <a:cubicBezTo>
                    <a:pt x="9314" y="19842"/>
                    <a:pt x="9291" y="19842"/>
                    <a:pt x="9268" y="19842"/>
                  </a:cubicBezTo>
                  <a:cubicBezTo>
                    <a:pt x="8956" y="19842"/>
                    <a:pt x="8625" y="19912"/>
                    <a:pt x="8294" y="20061"/>
                  </a:cubicBezTo>
                  <a:cubicBezTo>
                    <a:pt x="7652" y="20325"/>
                    <a:pt x="7020" y="20818"/>
                    <a:pt x="6539" y="21438"/>
                  </a:cubicBezTo>
                  <a:cubicBezTo>
                    <a:pt x="6194" y="21885"/>
                    <a:pt x="5896" y="22355"/>
                    <a:pt x="5633" y="22860"/>
                  </a:cubicBezTo>
                  <a:cubicBezTo>
                    <a:pt x="5415" y="22677"/>
                    <a:pt x="5185" y="22470"/>
                    <a:pt x="4956" y="22252"/>
                  </a:cubicBezTo>
                  <a:cubicBezTo>
                    <a:pt x="3545" y="20852"/>
                    <a:pt x="2398" y="19086"/>
                    <a:pt x="1652" y="17148"/>
                  </a:cubicBezTo>
                  <a:cubicBezTo>
                    <a:pt x="907" y="15209"/>
                    <a:pt x="551" y="13111"/>
                    <a:pt x="643" y="11080"/>
                  </a:cubicBezTo>
                  <a:cubicBezTo>
                    <a:pt x="724" y="9051"/>
                    <a:pt x="1263" y="6986"/>
                    <a:pt x="2180" y="5128"/>
                  </a:cubicBezTo>
                  <a:cubicBezTo>
                    <a:pt x="3087" y="3270"/>
                    <a:pt x="4382" y="1618"/>
                    <a:pt x="5908" y="357"/>
                  </a:cubicBezTo>
                  <a:lnTo>
                    <a:pt x="56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oogle Shape;45;p69"/>
          <p:cNvGrpSpPr/>
          <p:nvPr/>
        </p:nvGrpSpPr>
        <p:grpSpPr>
          <a:xfrm>
            <a:off x="299263" y="-1482983"/>
            <a:ext cx="9931536" cy="7771835"/>
            <a:chOff x="299263" y="-1482983"/>
            <a:chExt cx="9931536" cy="7771835"/>
          </a:xfrm>
        </p:grpSpPr>
        <p:sp>
          <p:nvSpPr>
            <p:cNvPr id="46" name="Google Shape;46;p69"/>
            <p:cNvSpPr/>
            <p:nvPr/>
          </p:nvSpPr>
          <p:spPr>
            <a:xfrm rot="9247000">
              <a:off x="6613549" y="3120300"/>
              <a:ext cx="3211268" cy="2597935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69"/>
            <p:cNvSpPr/>
            <p:nvPr/>
          </p:nvSpPr>
          <p:spPr>
            <a:xfrm rot="1056383">
              <a:off x="616949" y="-1058175"/>
              <a:ext cx="3211190" cy="2597872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8" name="Google Shape;48;p69"/>
          <p:cNvGrpSpPr/>
          <p:nvPr/>
        </p:nvGrpSpPr>
        <p:grpSpPr>
          <a:xfrm>
            <a:off x="-85769" y="-564868"/>
            <a:ext cx="7981186" cy="6234015"/>
            <a:chOff x="-85769" y="-564868"/>
            <a:chExt cx="7981186" cy="6234015"/>
          </a:xfrm>
        </p:grpSpPr>
        <p:sp>
          <p:nvSpPr>
            <p:cNvPr id="49" name="Google Shape;49;p69"/>
            <p:cNvSpPr/>
            <p:nvPr/>
          </p:nvSpPr>
          <p:spPr>
            <a:xfrm rot="10108053" flipH="1">
              <a:off x="4178181" y="3457884"/>
              <a:ext cx="3565932" cy="1873721"/>
            </a:xfrm>
            <a:custGeom>
              <a:avLst/>
              <a:gdLst/>
              <a:ahLst/>
              <a:cxnLst/>
              <a:rect l="l" t="t" r="r" b="b"/>
              <a:pathLst>
                <a:path w="79566" h="41808" extrusionOk="0">
                  <a:moveTo>
                    <a:pt x="6125" y="3877"/>
                  </a:moveTo>
                  <a:cubicBezTo>
                    <a:pt x="6171" y="3877"/>
                    <a:pt x="6206" y="3900"/>
                    <a:pt x="6229" y="3946"/>
                  </a:cubicBezTo>
                  <a:cubicBezTo>
                    <a:pt x="6263" y="3992"/>
                    <a:pt x="6275" y="4061"/>
                    <a:pt x="6286" y="4164"/>
                  </a:cubicBezTo>
                  <a:cubicBezTo>
                    <a:pt x="6309" y="4531"/>
                    <a:pt x="6102" y="4875"/>
                    <a:pt x="5885" y="5208"/>
                  </a:cubicBezTo>
                  <a:cubicBezTo>
                    <a:pt x="5885" y="4875"/>
                    <a:pt x="5908" y="4531"/>
                    <a:pt x="5954" y="4210"/>
                  </a:cubicBezTo>
                  <a:cubicBezTo>
                    <a:pt x="5965" y="4096"/>
                    <a:pt x="5988" y="3981"/>
                    <a:pt x="6046" y="3912"/>
                  </a:cubicBezTo>
                  <a:cubicBezTo>
                    <a:pt x="6069" y="3889"/>
                    <a:pt x="6091" y="3877"/>
                    <a:pt x="6114" y="3877"/>
                  </a:cubicBezTo>
                  <a:close/>
                  <a:moveTo>
                    <a:pt x="74094" y="26587"/>
                  </a:moveTo>
                  <a:cubicBezTo>
                    <a:pt x="74106" y="26599"/>
                    <a:pt x="74117" y="26610"/>
                    <a:pt x="74117" y="26622"/>
                  </a:cubicBezTo>
                  <a:cubicBezTo>
                    <a:pt x="74427" y="27149"/>
                    <a:pt x="74622" y="27929"/>
                    <a:pt x="74267" y="28560"/>
                  </a:cubicBezTo>
                  <a:cubicBezTo>
                    <a:pt x="74140" y="28789"/>
                    <a:pt x="73900" y="28985"/>
                    <a:pt x="73613" y="29110"/>
                  </a:cubicBezTo>
                  <a:cubicBezTo>
                    <a:pt x="73400" y="29195"/>
                    <a:pt x="73169" y="29243"/>
                    <a:pt x="72946" y="29243"/>
                  </a:cubicBezTo>
                  <a:cubicBezTo>
                    <a:pt x="72869" y="29243"/>
                    <a:pt x="72792" y="29237"/>
                    <a:pt x="72718" y="29225"/>
                  </a:cubicBezTo>
                  <a:cubicBezTo>
                    <a:pt x="72466" y="29191"/>
                    <a:pt x="72030" y="29031"/>
                    <a:pt x="71927" y="28480"/>
                  </a:cubicBezTo>
                  <a:cubicBezTo>
                    <a:pt x="71812" y="27826"/>
                    <a:pt x="72374" y="27241"/>
                    <a:pt x="72901" y="26943"/>
                  </a:cubicBezTo>
                  <a:cubicBezTo>
                    <a:pt x="73291" y="26714"/>
                    <a:pt x="73716" y="26610"/>
                    <a:pt x="74094" y="26587"/>
                  </a:cubicBezTo>
                  <a:close/>
                  <a:moveTo>
                    <a:pt x="65238" y="1"/>
                  </a:moveTo>
                  <a:cubicBezTo>
                    <a:pt x="63808" y="1"/>
                    <a:pt x="62254" y="243"/>
                    <a:pt x="60526" y="734"/>
                  </a:cubicBezTo>
                  <a:cubicBezTo>
                    <a:pt x="58909" y="1193"/>
                    <a:pt x="57326" y="1813"/>
                    <a:pt x="55789" y="2421"/>
                  </a:cubicBezTo>
                  <a:cubicBezTo>
                    <a:pt x="55491" y="2547"/>
                    <a:pt x="55169" y="2673"/>
                    <a:pt x="54860" y="2788"/>
                  </a:cubicBezTo>
                  <a:cubicBezTo>
                    <a:pt x="53209" y="3441"/>
                    <a:pt x="51270" y="4164"/>
                    <a:pt x="49286" y="4542"/>
                  </a:cubicBezTo>
                  <a:cubicBezTo>
                    <a:pt x="48386" y="4709"/>
                    <a:pt x="47478" y="4792"/>
                    <a:pt x="46565" y="4792"/>
                  </a:cubicBezTo>
                  <a:cubicBezTo>
                    <a:pt x="45592" y="4792"/>
                    <a:pt x="44613" y="4698"/>
                    <a:pt x="43631" y="4508"/>
                  </a:cubicBezTo>
                  <a:cubicBezTo>
                    <a:pt x="41968" y="4187"/>
                    <a:pt x="40202" y="3602"/>
                    <a:pt x="38206" y="2696"/>
                  </a:cubicBezTo>
                  <a:cubicBezTo>
                    <a:pt x="36520" y="1939"/>
                    <a:pt x="34880" y="1056"/>
                    <a:pt x="33217" y="138"/>
                  </a:cubicBezTo>
                  <a:lnTo>
                    <a:pt x="32987" y="540"/>
                  </a:lnTo>
                  <a:cubicBezTo>
                    <a:pt x="34674" y="1458"/>
                    <a:pt x="36313" y="2352"/>
                    <a:pt x="38023" y="3120"/>
                  </a:cubicBezTo>
                  <a:cubicBezTo>
                    <a:pt x="40041" y="4027"/>
                    <a:pt x="41854" y="4634"/>
                    <a:pt x="43551" y="4955"/>
                  </a:cubicBezTo>
                  <a:cubicBezTo>
                    <a:pt x="44549" y="5151"/>
                    <a:pt x="45558" y="5254"/>
                    <a:pt x="46556" y="5254"/>
                  </a:cubicBezTo>
                  <a:cubicBezTo>
                    <a:pt x="47497" y="5254"/>
                    <a:pt x="48437" y="5162"/>
                    <a:pt x="49366" y="4990"/>
                  </a:cubicBezTo>
                  <a:cubicBezTo>
                    <a:pt x="51384" y="4611"/>
                    <a:pt x="53346" y="3877"/>
                    <a:pt x="55032" y="3224"/>
                  </a:cubicBezTo>
                  <a:cubicBezTo>
                    <a:pt x="55342" y="3097"/>
                    <a:pt x="55651" y="2972"/>
                    <a:pt x="55961" y="2857"/>
                  </a:cubicBezTo>
                  <a:cubicBezTo>
                    <a:pt x="57486" y="2248"/>
                    <a:pt x="59058" y="1629"/>
                    <a:pt x="60652" y="1170"/>
                  </a:cubicBezTo>
                  <a:cubicBezTo>
                    <a:pt x="62333" y="698"/>
                    <a:pt x="63833" y="459"/>
                    <a:pt x="65215" y="459"/>
                  </a:cubicBezTo>
                  <a:cubicBezTo>
                    <a:pt x="65643" y="459"/>
                    <a:pt x="66060" y="482"/>
                    <a:pt x="66467" y="528"/>
                  </a:cubicBezTo>
                  <a:cubicBezTo>
                    <a:pt x="67293" y="620"/>
                    <a:pt x="68084" y="803"/>
                    <a:pt x="68818" y="1102"/>
                  </a:cubicBezTo>
                  <a:cubicBezTo>
                    <a:pt x="69575" y="1400"/>
                    <a:pt x="70275" y="1802"/>
                    <a:pt x="70895" y="2306"/>
                  </a:cubicBezTo>
                  <a:cubicBezTo>
                    <a:pt x="72144" y="3304"/>
                    <a:pt x="73016" y="4577"/>
                    <a:pt x="73360" y="5919"/>
                  </a:cubicBezTo>
                  <a:cubicBezTo>
                    <a:pt x="73556" y="6665"/>
                    <a:pt x="73567" y="7445"/>
                    <a:pt x="73406" y="8225"/>
                  </a:cubicBezTo>
                  <a:cubicBezTo>
                    <a:pt x="73246" y="8970"/>
                    <a:pt x="72947" y="9693"/>
                    <a:pt x="72500" y="10404"/>
                  </a:cubicBezTo>
                  <a:cubicBezTo>
                    <a:pt x="71754" y="11562"/>
                    <a:pt x="70745" y="12537"/>
                    <a:pt x="69771" y="13489"/>
                  </a:cubicBezTo>
                  <a:cubicBezTo>
                    <a:pt x="69484" y="13764"/>
                    <a:pt x="69197" y="14051"/>
                    <a:pt x="68910" y="14349"/>
                  </a:cubicBezTo>
                  <a:cubicBezTo>
                    <a:pt x="67752" y="15519"/>
                    <a:pt x="66501" y="16964"/>
                    <a:pt x="66100" y="18765"/>
                  </a:cubicBezTo>
                  <a:cubicBezTo>
                    <a:pt x="65917" y="19580"/>
                    <a:pt x="65905" y="20405"/>
                    <a:pt x="66077" y="21150"/>
                  </a:cubicBezTo>
                  <a:cubicBezTo>
                    <a:pt x="66261" y="21988"/>
                    <a:pt x="66674" y="22710"/>
                    <a:pt x="67270" y="23227"/>
                  </a:cubicBezTo>
                  <a:cubicBezTo>
                    <a:pt x="68199" y="24041"/>
                    <a:pt x="69381" y="24339"/>
                    <a:pt x="70505" y="24614"/>
                  </a:cubicBezTo>
                  <a:cubicBezTo>
                    <a:pt x="71112" y="24764"/>
                    <a:pt x="71721" y="24924"/>
                    <a:pt x="72282" y="25154"/>
                  </a:cubicBezTo>
                  <a:cubicBezTo>
                    <a:pt x="72924" y="25406"/>
                    <a:pt x="73418" y="25750"/>
                    <a:pt x="73785" y="26151"/>
                  </a:cubicBezTo>
                  <a:cubicBezTo>
                    <a:pt x="73418" y="26209"/>
                    <a:pt x="73039" y="26324"/>
                    <a:pt x="72672" y="26541"/>
                  </a:cubicBezTo>
                  <a:cubicBezTo>
                    <a:pt x="72305" y="26760"/>
                    <a:pt x="71984" y="27046"/>
                    <a:pt x="71777" y="27344"/>
                  </a:cubicBezTo>
                  <a:cubicBezTo>
                    <a:pt x="71502" y="27734"/>
                    <a:pt x="71410" y="28159"/>
                    <a:pt x="71479" y="28560"/>
                  </a:cubicBezTo>
                  <a:cubicBezTo>
                    <a:pt x="71594" y="29168"/>
                    <a:pt x="72019" y="29581"/>
                    <a:pt x="72649" y="29684"/>
                  </a:cubicBezTo>
                  <a:cubicBezTo>
                    <a:pt x="72743" y="29699"/>
                    <a:pt x="72840" y="29706"/>
                    <a:pt x="72938" y="29706"/>
                  </a:cubicBezTo>
                  <a:cubicBezTo>
                    <a:pt x="73221" y="29706"/>
                    <a:pt x="73515" y="29646"/>
                    <a:pt x="73796" y="29535"/>
                  </a:cubicBezTo>
                  <a:cubicBezTo>
                    <a:pt x="74175" y="29363"/>
                    <a:pt x="74484" y="29099"/>
                    <a:pt x="74668" y="28778"/>
                  </a:cubicBezTo>
                  <a:cubicBezTo>
                    <a:pt x="74863" y="28422"/>
                    <a:pt x="74943" y="27998"/>
                    <a:pt x="74897" y="27550"/>
                  </a:cubicBezTo>
                  <a:cubicBezTo>
                    <a:pt x="74874" y="27229"/>
                    <a:pt x="74771" y="26897"/>
                    <a:pt x="74622" y="26587"/>
                  </a:cubicBezTo>
                  <a:lnTo>
                    <a:pt x="74622" y="26587"/>
                  </a:lnTo>
                  <a:cubicBezTo>
                    <a:pt x="74737" y="26599"/>
                    <a:pt x="74851" y="26610"/>
                    <a:pt x="74955" y="26622"/>
                  </a:cubicBezTo>
                  <a:cubicBezTo>
                    <a:pt x="75620" y="26737"/>
                    <a:pt x="76251" y="27012"/>
                    <a:pt x="76847" y="27448"/>
                  </a:cubicBezTo>
                  <a:cubicBezTo>
                    <a:pt x="77398" y="27861"/>
                    <a:pt x="77891" y="28388"/>
                    <a:pt x="78258" y="28996"/>
                  </a:cubicBezTo>
                  <a:cubicBezTo>
                    <a:pt x="78648" y="29627"/>
                    <a:pt x="78901" y="30315"/>
                    <a:pt x="78992" y="31014"/>
                  </a:cubicBezTo>
                  <a:cubicBezTo>
                    <a:pt x="79095" y="31737"/>
                    <a:pt x="79049" y="32459"/>
                    <a:pt x="78832" y="33160"/>
                  </a:cubicBezTo>
                  <a:cubicBezTo>
                    <a:pt x="78442" y="34478"/>
                    <a:pt x="77535" y="35717"/>
                    <a:pt x="76262" y="36634"/>
                  </a:cubicBezTo>
                  <a:cubicBezTo>
                    <a:pt x="75012" y="37564"/>
                    <a:pt x="73487" y="38103"/>
                    <a:pt x="71858" y="38194"/>
                  </a:cubicBezTo>
                  <a:cubicBezTo>
                    <a:pt x="71645" y="38209"/>
                    <a:pt x="71430" y="38216"/>
                    <a:pt x="71213" y="38216"/>
                  </a:cubicBezTo>
                  <a:cubicBezTo>
                    <a:pt x="69701" y="38216"/>
                    <a:pt x="68099" y="37868"/>
                    <a:pt x="66445" y="37197"/>
                  </a:cubicBezTo>
                  <a:cubicBezTo>
                    <a:pt x="65504" y="36818"/>
                    <a:pt x="64128" y="36176"/>
                    <a:pt x="61822" y="34559"/>
                  </a:cubicBezTo>
                  <a:cubicBezTo>
                    <a:pt x="61271" y="34180"/>
                    <a:pt x="60733" y="33790"/>
                    <a:pt x="60205" y="33412"/>
                  </a:cubicBezTo>
                  <a:cubicBezTo>
                    <a:pt x="59367" y="32804"/>
                    <a:pt x="58496" y="32173"/>
                    <a:pt x="57624" y="31588"/>
                  </a:cubicBezTo>
                  <a:cubicBezTo>
                    <a:pt x="55926" y="30476"/>
                    <a:pt x="54493" y="29742"/>
                    <a:pt x="53094" y="29294"/>
                  </a:cubicBezTo>
                  <a:cubicBezTo>
                    <a:pt x="52233" y="29008"/>
                    <a:pt x="51328" y="28824"/>
                    <a:pt x="50410" y="28755"/>
                  </a:cubicBezTo>
                  <a:cubicBezTo>
                    <a:pt x="50085" y="28726"/>
                    <a:pt x="49755" y="28712"/>
                    <a:pt x="49424" y="28712"/>
                  </a:cubicBezTo>
                  <a:cubicBezTo>
                    <a:pt x="48843" y="28712"/>
                    <a:pt x="48257" y="28755"/>
                    <a:pt x="47680" y="28835"/>
                  </a:cubicBezTo>
                  <a:cubicBezTo>
                    <a:pt x="45948" y="29087"/>
                    <a:pt x="44182" y="29661"/>
                    <a:pt x="42278" y="30601"/>
                  </a:cubicBezTo>
                  <a:cubicBezTo>
                    <a:pt x="40787" y="31347"/>
                    <a:pt x="39250" y="32299"/>
                    <a:pt x="37426" y="33606"/>
                  </a:cubicBezTo>
                  <a:cubicBezTo>
                    <a:pt x="36749" y="34100"/>
                    <a:pt x="36073" y="34605"/>
                    <a:pt x="35419" y="35097"/>
                  </a:cubicBezTo>
                  <a:cubicBezTo>
                    <a:pt x="34605" y="35694"/>
                    <a:pt x="33779" y="36313"/>
                    <a:pt x="32941" y="36910"/>
                  </a:cubicBezTo>
                  <a:cubicBezTo>
                    <a:pt x="31141" y="38183"/>
                    <a:pt x="29696" y="39066"/>
                    <a:pt x="28262" y="39743"/>
                  </a:cubicBezTo>
                  <a:cubicBezTo>
                    <a:pt x="26416" y="40626"/>
                    <a:pt x="24614" y="41153"/>
                    <a:pt x="22929" y="41303"/>
                  </a:cubicBezTo>
                  <a:cubicBezTo>
                    <a:pt x="22633" y="41328"/>
                    <a:pt x="22306" y="41344"/>
                    <a:pt x="21957" y="41344"/>
                  </a:cubicBezTo>
                  <a:cubicBezTo>
                    <a:pt x="20697" y="41344"/>
                    <a:pt x="19149" y="41132"/>
                    <a:pt x="17722" y="40351"/>
                  </a:cubicBezTo>
                  <a:cubicBezTo>
                    <a:pt x="17033" y="39984"/>
                    <a:pt x="16425" y="39514"/>
                    <a:pt x="15898" y="38963"/>
                  </a:cubicBezTo>
                  <a:cubicBezTo>
                    <a:pt x="15359" y="38390"/>
                    <a:pt x="14923" y="37758"/>
                    <a:pt x="14625" y="37070"/>
                  </a:cubicBezTo>
                  <a:cubicBezTo>
                    <a:pt x="14006" y="35683"/>
                    <a:pt x="13983" y="34100"/>
                    <a:pt x="14579" y="32632"/>
                  </a:cubicBezTo>
                  <a:cubicBezTo>
                    <a:pt x="15186" y="31083"/>
                    <a:pt x="16299" y="29810"/>
                    <a:pt x="17412" y="28652"/>
                  </a:cubicBezTo>
                  <a:cubicBezTo>
                    <a:pt x="17722" y="28330"/>
                    <a:pt x="18043" y="27998"/>
                    <a:pt x="18364" y="27688"/>
                  </a:cubicBezTo>
                  <a:cubicBezTo>
                    <a:pt x="19282" y="26760"/>
                    <a:pt x="20245" y="25807"/>
                    <a:pt x="21025" y="24706"/>
                  </a:cubicBezTo>
                  <a:cubicBezTo>
                    <a:pt x="21609" y="23903"/>
                    <a:pt x="22045" y="23112"/>
                    <a:pt x="22332" y="22343"/>
                  </a:cubicBezTo>
                  <a:cubicBezTo>
                    <a:pt x="22677" y="21426"/>
                    <a:pt x="22814" y="20520"/>
                    <a:pt x="22733" y="19659"/>
                  </a:cubicBezTo>
                  <a:cubicBezTo>
                    <a:pt x="22654" y="18891"/>
                    <a:pt x="22401" y="18145"/>
                    <a:pt x="21988" y="17446"/>
                  </a:cubicBezTo>
                  <a:cubicBezTo>
                    <a:pt x="21598" y="16804"/>
                    <a:pt x="21071" y="16218"/>
                    <a:pt x="20428" y="15703"/>
                  </a:cubicBezTo>
                  <a:cubicBezTo>
                    <a:pt x="19361" y="14865"/>
                    <a:pt x="17997" y="14189"/>
                    <a:pt x="16254" y="13638"/>
                  </a:cubicBezTo>
                  <a:cubicBezTo>
                    <a:pt x="15622" y="13443"/>
                    <a:pt x="14980" y="13271"/>
                    <a:pt x="14350" y="13099"/>
                  </a:cubicBezTo>
                  <a:cubicBezTo>
                    <a:pt x="13409" y="12846"/>
                    <a:pt x="12434" y="12594"/>
                    <a:pt x="11516" y="12250"/>
                  </a:cubicBezTo>
                  <a:cubicBezTo>
                    <a:pt x="9750" y="11597"/>
                    <a:pt x="8385" y="10679"/>
                    <a:pt x="7445" y="9509"/>
                  </a:cubicBezTo>
                  <a:cubicBezTo>
                    <a:pt x="7387" y="9428"/>
                    <a:pt x="7330" y="9360"/>
                    <a:pt x="7272" y="9280"/>
                  </a:cubicBezTo>
                  <a:cubicBezTo>
                    <a:pt x="6550" y="8293"/>
                    <a:pt x="6091" y="7124"/>
                    <a:pt x="5942" y="5942"/>
                  </a:cubicBezTo>
                  <a:lnTo>
                    <a:pt x="6183" y="5598"/>
                  </a:lnTo>
                  <a:lnTo>
                    <a:pt x="6217" y="5541"/>
                  </a:lnTo>
                  <a:cubicBezTo>
                    <a:pt x="6481" y="5139"/>
                    <a:pt x="6791" y="4680"/>
                    <a:pt x="6745" y="4130"/>
                  </a:cubicBezTo>
                  <a:cubicBezTo>
                    <a:pt x="6734" y="3958"/>
                    <a:pt x="6688" y="3820"/>
                    <a:pt x="6619" y="3706"/>
                  </a:cubicBezTo>
                  <a:cubicBezTo>
                    <a:pt x="6527" y="3545"/>
                    <a:pt x="6355" y="3430"/>
                    <a:pt x="6160" y="3418"/>
                  </a:cubicBezTo>
                  <a:cubicBezTo>
                    <a:pt x="6148" y="3418"/>
                    <a:pt x="6135" y="3417"/>
                    <a:pt x="6122" y="3417"/>
                  </a:cubicBezTo>
                  <a:cubicBezTo>
                    <a:pt x="5953" y="3417"/>
                    <a:pt x="5796" y="3486"/>
                    <a:pt x="5690" y="3614"/>
                  </a:cubicBezTo>
                  <a:cubicBezTo>
                    <a:pt x="5564" y="3774"/>
                    <a:pt x="5518" y="3969"/>
                    <a:pt x="5495" y="4141"/>
                  </a:cubicBezTo>
                  <a:cubicBezTo>
                    <a:pt x="5414" y="4680"/>
                    <a:pt x="5403" y="5243"/>
                    <a:pt x="5460" y="5804"/>
                  </a:cubicBezTo>
                  <a:cubicBezTo>
                    <a:pt x="5323" y="5977"/>
                    <a:pt x="5174" y="6148"/>
                    <a:pt x="5013" y="6298"/>
                  </a:cubicBezTo>
                  <a:cubicBezTo>
                    <a:pt x="4290" y="6997"/>
                    <a:pt x="3533" y="7502"/>
                    <a:pt x="2730" y="7823"/>
                  </a:cubicBezTo>
                  <a:cubicBezTo>
                    <a:pt x="2116" y="8078"/>
                    <a:pt x="1496" y="8206"/>
                    <a:pt x="882" y="8206"/>
                  </a:cubicBezTo>
                  <a:cubicBezTo>
                    <a:pt x="613" y="8206"/>
                    <a:pt x="346" y="8182"/>
                    <a:pt x="81" y="8133"/>
                  </a:cubicBezTo>
                  <a:lnTo>
                    <a:pt x="1" y="8580"/>
                  </a:lnTo>
                  <a:cubicBezTo>
                    <a:pt x="295" y="8635"/>
                    <a:pt x="593" y="8662"/>
                    <a:pt x="892" y="8662"/>
                  </a:cubicBezTo>
                  <a:cubicBezTo>
                    <a:pt x="2409" y="8662"/>
                    <a:pt x="3962" y="7962"/>
                    <a:pt x="5323" y="6630"/>
                  </a:cubicBezTo>
                  <a:cubicBezTo>
                    <a:pt x="5403" y="6561"/>
                    <a:pt x="5472" y="6481"/>
                    <a:pt x="5552" y="6400"/>
                  </a:cubicBezTo>
                  <a:cubicBezTo>
                    <a:pt x="5758" y="7525"/>
                    <a:pt x="6217" y="8626"/>
                    <a:pt x="6905" y="9555"/>
                  </a:cubicBezTo>
                  <a:cubicBezTo>
                    <a:pt x="6963" y="9635"/>
                    <a:pt x="7032" y="9716"/>
                    <a:pt x="7089" y="9795"/>
                  </a:cubicBezTo>
                  <a:cubicBezTo>
                    <a:pt x="8087" y="11023"/>
                    <a:pt x="9520" y="11998"/>
                    <a:pt x="11356" y="12675"/>
                  </a:cubicBezTo>
                  <a:cubicBezTo>
                    <a:pt x="12296" y="13030"/>
                    <a:pt x="13282" y="13294"/>
                    <a:pt x="14235" y="13547"/>
                  </a:cubicBezTo>
                  <a:cubicBezTo>
                    <a:pt x="14854" y="13707"/>
                    <a:pt x="15497" y="13879"/>
                    <a:pt x="16116" y="14074"/>
                  </a:cubicBezTo>
                  <a:cubicBezTo>
                    <a:pt x="17813" y="14602"/>
                    <a:pt x="19132" y="15255"/>
                    <a:pt x="20153" y="16070"/>
                  </a:cubicBezTo>
                  <a:cubicBezTo>
                    <a:pt x="20750" y="16540"/>
                    <a:pt x="21231" y="17079"/>
                    <a:pt x="21586" y="17676"/>
                  </a:cubicBezTo>
                  <a:cubicBezTo>
                    <a:pt x="21976" y="18318"/>
                    <a:pt x="22206" y="18994"/>
                    <a:pt x="22275" y="19705"/>
                  </a:cubicBezTo>
                  <a:cubicBezTo>
                    <a:pt x="22343" y="20497"/>
                    <a:pt x="22218" y="21334"/>
                    <a:pt x="21897" y="22183"/>
                  </a:cubicBezTo>
                  <a:cubicBezTo>
                    <a:pt x="21632" y="22906"/>
                    <a:pt x="21208" y="23674"/>
                    <a:pt x="20658" y="24443"/>
                  </a:cubicBezTo>
                  <a:cubicBezTo>
                    <a:pt x="19889" y="25509"/>
                    <a:pt x="18948" y="26449"/>
                    <a:pt x="18043" y="27367"/>
                  </a:cubicBezTo>
                  <a:cubicBezTo>
                    <a:pt x="17722" y="27677"/>
                    <a:pt x="17401" y="28009"/>
                    <a:pt x="17079" y="28330"/>
                  </a:cubicBezTo>
                  <a:cubicBezTo>
                    <a:pt x="15943" y="29523"/>
                    <a:pt x="14796" y="30843"/>
                    <a:pt x="14154" y="32459"/>
                  </a:cubicBezTo>
                  <a:cubicBezTo>
                    <a:pt x="13512" y="34054"/>
                    <a:pt x="13535" y="35752"/>
                    <a:pt x="14200" y="37254"/>
                  </a:cubicBezTo>
                  <a:cubicBezTo>
                    <a:pt x="14854" y="38711"/>
                    <a:pt x="16024" y="39950"/>
                    <a:pt x="17492" y="40752"/>
                  </a:cubicBezTo>
                  <a:cubicBezTo>
                    <a:pt x="18994" y="41578"/>
                    <a:pt x="20612" y="41808"/>
                    <a:pt x="21931" y="41808"/>
                  </a:cubicBezTo>
                  <a:cubicBezTo>
                    <a:pt x="22309" y="41808"/>
                    <a:pt x="22654" y="41785"/>
                    <a:pt x="22975" y="41762"/>
                  </a:cubicBezTo>
                  <a:cubicBezTo>
                    <a:pt x="24718" y="41601"/>
                    <a:pt x="26564" y="41062"/>
                    <a:pt x="28457" y="40156"/>
                  </a:cubicBezTo>
                  <a:cubicBezTo>
                    <a:pt x="29913" y="39468"/>
                    <a:pt x="31381" y="38573"/>
                    <a:pt x="33206" y="37277"/>
                  </a:cubicBezTo>
                  <a:cubicBezTo>
                    <a:pt x="34042" y="36692"/>
                    <a:pt x="34880" y="36061"/>
                    <a:pt x="35694" y="35465"/>
                  </a:cubicBezTo>
                  <a:cubicBezTo>
                    <a:pt x="36348" y="34972"/>
                    <a:pt x="37025" y="34467"/>
                    <a:pt x="37690" y="33985"/>
                  </a:cubicBezTo>
                  <a:cubicBezTo>
                    <a:pt x="39491" y="32689"/>
                    <a:pt x="41016" y="31748"/>
                    <a:pt x="42484" y="31014"/>
                  </a:cubicBezTo>
                  <a:cubicBezTo>
                    <a:pt x="44342" y="30097"/>
                    <a:pt x="46063" y="29535"/>
                    <a:pt x="47737" y="29294"/>
                  </a:cubicBezTo>
                  <a:cubicBezTo>
                    <a:pt x="48297" y="29214"/>
                    <a:pt x="48856" y="29176"/>
                    <a:pt x="49412" y="29176"/>
                  </a:cubicBezTo>
                  <a:cubicBezTo>
                    <a:pt x="49734" y="29176"/>
                    <a:pt x="50055" y="29189"/>
                    <a:pt x="50375" y="29214"/>
                  </a:cubicBezTo>
                  <a:cubicBezTo>
                    <a:pt x="51259" y="29283"/>
                    <a:pt x="52119" y="29454"/>
                    <a:pt x="52956" y="29730"/>
                  </a:cubicBezTo>
                  <a:cubicBezTo>
                    <a:pt x="54310" y="30166"/>
                    <a:pt x="55709" y="30889"/>
                    <a:pt x="57372" y="31978"/>
                  </a:cubicBezTo>
                  <a:cubicBezTo>
                    <a:pt x="58243" y="32551"/>
                    <a:pt x="59104" y="33171"/>
                    <a:pt x="59941" y="33779"/>
                  </a:cubicBezTo>
                  <a:cubicBezTo>
                    <a:pt x="60468" y="34157"/>
                    <a:pt x="61008" y="34559"/>
                    <a:pt x="61558" y="34937"/>
                  </a:cubicBezTo>
                  <a:cubicBezTo>
                    <a:pt x="62785" y="35798"/>
                    <a:pt x="64437" y="36887"/>
                    <a:pt x="66272" y="37633"/>
                  </a:cubicBezTo>
                  <a:cubicBezTo>
                    <a:pt x="67992" y="38321"/>
                    <a:pt x="69656" y="38676"/>
                    <a:pt x="71239" y="38676"/>
                  </a:cubicBezTo>
                  <a:cubicBezTo>
                    <a:pt x="71456" y="38676"/>
                    <a:pt x="71675" y="38665"/>
                    <a:pt x="71892" y="38653"/>
                  </a:cubicBezTo>
                  <a:cubicBezTo>
                    <a:pt x="73602" y="38550"/>
                    <a:pt x="75207" y="37977"/>
                    <a:pt x="76538" y="37013"/>
                  </a:cubicBezTo>
                  <a:cubicBezTo>
                    <a:pt x="77879" y="36027"/>
                    <a:pt x="78855" y="34708"/>
                    <a:pt x="79279" y="33285"/>
                  </a:cubicBezTo>
                  <a:cubicBezTo>
                    <a:pt x="79508" y="32517"/>
                    <a:pt x="79566" y="31737"/>
                    <a:pt x="79451" y="30957"/>
                  </a:cubicBezTo>
                  <a:cubicBezTo>
                    <a:pt x="79347" y="30177"/>
                    <a:pt x="79072" y="29443"/>
                    <a:pt x="78648" y="28755"/>
                  </a:cubicBezTo>
                  <a:cubicBezTo>
                    <a:pt x="78246" y="28101"/>
                    <a:pt x="77719" y="27528"/>
                    <a:pt x="77122" y="27081"/>
                  </a:cubicBezTo>
                  <a:cubicBezTo>
                    <a:pt x="76469" y="26599"/>
                    <a:pt x="75769" y="26289"/>
                    <a:pt x="75024" y="26174"/>
                  </a:cubicBezTo>
                  <a:cubicBezTo>
                    <a:pt x="74828" y="26140"/>
                    <a:pt x="74588" y="26117"/>
                    <a:pt x="74347" y="26117"/>
                  </a:cubicBezTo>
                  <a:cubicBezTo>
                    <a:pt x="73923" y="25532"/>
                    <a:pt x="73291" y="25062"/>
                    <a:pt x="72455" y="24729"/>
                  </a:cubicBezTo>
                  <a:cubicBezTo>
                    <a:pt x="71869" y="24489"/>
                    <a:pt x="71239" y="24328"/>
                    <a:pt x="70619" y="24178"/>
                  </a:cubicBezTo>
                  <a:cubicBezTo>
                    <a:pt x="69495" y="23892"/>
                    <a:pt x="68417" y="23628"/>
                    <a:pt x="67580" y="22883"/>
                  </a:cubicBezTo>
                  <a:cubicBezTo>
                    <a:pt x="67052" y="22424"/>
                    <a:pt x="66697" y="21805"/>
                    <a:pt x="66524" y="21048"/>
                  </a:cubicBezTo>
                  <a:cubicBezTo>
                    <a:pt x="66364" y="20370"/>
                    <a:pt x="66376" y="19613"/>
                    <a:pt x="66547" y="18868"/>
                  </a:cubicBezTo>
                  <a:cubicBezTo>
                    <a:pt x="66926" y="17171"/>
                    <a:pt x="68119" y="15795"/>
                    <a:pt x="69231" y="14671"/>
                  </a:cubicBezTo>
                  <a:cubicBezTo>
                    <a:pt x="69518" y="14383"/>
                    <a:pt x="69805" y="14097"/>
                    <a:pt x="70092" y="13822"/>
                  </a:cubicBezTo>
                  <a:cubicBezTo>
                    <a:pt x="71089" y="12846"/>
                    <a:pt x="72110" y="11849"/>
                    <a:pt x="72879" y="10644"/>
                  </a:cubicBezTo>
                  <a:cubicBezTo>
                    <a:pt x="73360" y="9899"/>
                    <a:pt x="73693" y="9119"/>
                    <a:pt x="73854" y="8327"/>
                  </a:cubicBezTo>
                  <a:cubicBezTo>
                    <a:pt x="74037" y="7468"/>
                    <a:pt x="74014" y="6619"/>
                    <a:pt x="73808" y="5804"/>
                  </a:cubicBezTo>
                  <a:cubicBezTo>
                    <a:pt x="73613" y="5059"/>
                    <a:pt x="73280" y="4336"/>
                    <a:pt x="72799" y="3660"/>
                  </a:cubicBezTo>
                  <a:cubicBezTo>
                    <a:pt x="72363" y="3028"/>
                    <a:pt x="71823" y="2455"/>
                    <a:pt x="71181" y="1950"/>
                  </a:cubicBezTo>
                  <a:cubicBezTo>
                    <a:pt x="70528" y="1423"/>
                    <a:pt x="69782" y="987"/>
                    <a:pt x="68991" y="678"/>
                  </a:cubicBezTo>
                  <a:cubicBezTo>
                    <a:pt x="68211" y="367"/>
                    <a:pt x="67385" y="161"/>
                    <a:pt x="66524" y="69"/>
                  </a:cubicBezTo>
                  <a:cubicBezTo>
                    <a:pt x="66106" y="24"/>
                    <a:pt x="65678" y="1"/>
                    <a:pt x="652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69"/>
            <p:cNvSpPr/>
            <p:nvPr/>
          </p:nvSpPr>
          <p:spPr>
            <a:xfrm rot="1148063">
              <a:off x="69235" y="-356315"/>
              <a:ext cx="1473773" cy="1194166"/>
            </a:xfrm>
            <a:custGeom>
              <a:avLst/>
              <a:gdLst/>
              <a:ahLst/>
              <a:cxnLst/>
              <a:rect l="l" t="t" r="r" b="b"/>
              <a:pathLst>
                <a:path w="32885" h="26646" extrusionOk="0">
                  <a:moveTo>
                    <a:pt x="32259" y="0"/>
                  </a:moveTo>
                  <a:cubicBezTo>
                    <a:pt x="30068" y="0"/>
                    <a:pt x="27896" y="871"/>
                    <a:pt x="26335" y="2410"/>
                  </a:cubicBezTo>
                  <a:cubicBezTo>
                    <a:pt x="24637" y="4096"/>
                    <a:pt x="23709" y="6528"/>
                    <a:pt x="23869" y="8924"/>
                  </a:cubicBezTo>
                  <a:cubicBezTo>
                    <a:pt x="23938" y="9911"/>
                    <a:pt x="24178" y="10909"/>
                    <a:pt x="24408" y="11873"/>
                  </a:cubicBezTo>
                  <a:cubicBezTo>
                    <a:pt x="24614" y="12721"/>
                    <a:pt x="24833" y="13604"/>
                    <a:pt x="24912" y="14442"/>
                  </a:cubicBezTo>
                  <a:cubicBezTo>
                    <a:pt x="25004" y="15382"/>
                    <a:pt x="24924" y="16150"/>
                    <a:pt x="24660" y="16873"/>
                  </a:cubicBezTo>
                  <a:cubicBezTo>
                    <a:pt x="24362" y="17687"/>
                    <a:pt x="23777" y="18433"/>
                    <a:pt x="22998" y="19030"/>
                  </a:cubicBezTo>
                  <a:cubicBezTo>
                    <a:pt x="22263" y="19580"/>
                    <a:pt x="21369" y="19981"/>
                    <a:pt x="20416" y="20188"/>
                  </a:cubicBezTo>
                  <a:cubicBezTo>
                    <a:pt x="19695" y="20351"/>
                    <a:pt x="18959" y="20414"/>
                    <a:pt x="18220" y="20414"/>
                  </a:cubicBezTo>
                  <a:cubicBezTo>
                    <a:pt x="17031" y="20414"/>
                    <a:pt x="15835" y="20250"/>
                    <a:pt x="14682" y="20073"/>
                  </a:cubicBezTo>
                  <a:cubicBezTo>
                    <a:pt x="14510" y="20039"/>
                    <a:pt x="14337" y="20016"/>
                    <a:pt x="14166" y="19993"/>
                  </a:cubicBezTo>
                  <a:cubicBezTo>
                    <a:pt x="12805" y="19769"/>
                    <a:pt x="11402" y="19545"/>
                    <a:pt x="9995" y="19545"/>
                  </a:cubicBezTo>
                  <a:cubicBezTo>
                    <a:pt x="9600" y="19545"/>
                    <a:pt x="9204" y="19563"/>
                    <a:pt x="8809" y="19603"/>
                  </a:cubicBezTo>
                  <a:cubicBezTo>
                    <a:pt x="7846" y="19706"/>
                    <a:pt x="6894" y="19947"/>
                    <a:pt x="5965" y="20325"/>
                  </a:cubicBezTo>
                  <a:cubicBezTo>
                    <a:pt x="5070" y="20704"/>
                    <a:pt x="4221" y="21197"/>
                    <a:pt x="3441" y="21805"/>
                  </a:cubicBezTo>
                  <a:cubicBezTo>
                    <a:pt x="2661" y="22413"/>
                    <a:pt x="1973" y="23124"/>
                    <a:pt x="1400" y="23904"/>
                  </a:cubicBezTo>
                  <a:cubicBezTo>
                    <a:pt x="803" y="24707"/>
                    <a:pt x="334" y="25578"/>
                    <a:pt x="0" y="26485"/>
                  </a:cubicBezTo>
                  <a:lnTo>
                    <a:pt x="436" y="26646"/>
                  </a:lnTo>
                  <a:cubicBezTo>
                    <a:pt x="746" y="25774"/>
                    <a:pt x="1193" y="24948"/>
                    <a:pt x="1767" y="24179"/>
                  </a:cubicBezTo>
                  <a:cubicBezTo>
                    <a:pt x="2317" y="23434"/>
                    <a:pt x="2983" y="22757"/>
                    <a:pt x="3729" y="22172"/>
                  </a:cubicBezTo>
                  <a:cubicBezTo>
                    <a:pt x="4474" y="21587"/>
                    <a:pt x="5288" y="21117"/>
                    <a:pt x="6148" y="20750"/>
                  </a:cubicBezTo>
                  <a:cubicBezTo>
                    <a:pt x="7032" y="20394"/>
                    <a:pt x="7937" y="20154"/>
                    <a:pt x="8855" y="20062"/>
                  </a:cubicBezTo>
                  <a:cubicBezTo>
                    <a:pt x="9231" y="20025"/>
                    <a:pt x="9610" y="20008"/>
                    <a:pt x="9988" y="20008"/>
                  </a:cubicBezTo>
                  <a:cubicBezTo>
                    <a:pt x="11364" y="20008"/>
                    <a:pt x="12748" y="20224"/>
                    <a:pt x="14097" y="20440"/>
                  </a:cubicBezTo>
                  <a:cubicBezTo>
                    <a:pt x="14269" y="20463"/>
                    <a:pt x="14441" y="20498"/>
                    <a:pt x="14613" y="20521"/>
                  </a:cubicBezTo>
                  <a:cubicBezTo>
                    <a:pt x="15789" y="20704"/>
                    <a:pt x="17007" y="20869"/>
                    <a:pt x="18224" y="20869"/>
                  </a:cubicBezTo>
                  <a:cubicBezTo>
                    <a:pt x="18990" y="20869"/>
                    <a:pt x="19755" y="20804"/>
                    <a:pt x="20508" y="20635"/>
                  </a:cubicBezTo>
                  <a:cubicBezTo>
                    <a:pt x="21529" y="20417"/>
                    <a:pt x="22481" y="19981"/>
                    <a:pt x="23273" y="19397"/>
                  </a:cubicBezTo>
                  <a:cubicBezTo>
                    <a:pt x="24133" y="18754"/>
                    <a:pt x="24764" y="17940"/>
                    <a:pt x="25085" y="17034"/>
                  </a:cubicBezTo>
                  <a:cubicBezTo>
                    <a:pt x="25371" y="16254"/>
                    <a:pt x="25463" y="15393"/>
                    <a:pt x="25371" y="14407"/>
                  </a:cubicBezTo>
                  <a:cubicBezTo>
                    <a:pt x="25279" y="13524"/>
                    <a:pt x="25062" y="12630"/>
                    <a:pt x="24856" y="11769"/>
                  </a:cubicBezTo>
                  <a:cubicBezTo>
                    <a:pt x="24626" y="10817"/>
                    <a:pt x="24385" y="9842"/>
                    <a:pt x="24328" y="8891"/>
                  </a:cubicBezTo>
                  <a:cubicBezTo>
                    <a:pt x="24178" y="6631"/>
                    <a:pt x="25050" y="4326"/>
                    <a:pt x="26656" y="2743"/>
                  </a:cubicBezTo>
                  <a:cubicBezTo>
                    <a:pt x="28128" y="1292"/>
                    <a:pt x="30179" y="458"/>
                    <a:pt x="32230" y="458"/>
                  </a:cubicBezTo>
                  <a:cubicBezTo>
                    <a:pt x="32433" y="458"/>
                    <a:pt x="32636" y="466"/>
                    <a:pt x="32838" y="483"/>
                  </a:cubicBezTo>
                  <a:lnTo>
                    <a:pt x="32884" y="24"/>
                  </a:lnTo>
                  <a:cubicBezTo>
                    <a:pt x="32676" y="8"/>
                    <a:pt x="32467" y="0"/>
                    <a:pt x="322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oogle Shape;52;p70"/>
          <p:cNvGrpSpPr/>
          <p:nvPr/>
        </p:nvGrpSpPr>
        <p:grpSpPr>
          <a:xfrm>
            <a:off x="-1564200" y="-926587"/>
            <a:ext cx="11389902" cy="7618714"/>
            <a:chOff x="-1564200" y="-926587"/>
            <a:chExt cx="11389902" cy="7618714"/>
          </a:xfrm>
        </p:grpSpPr>
        <p:sp>
          <p:nvSpPr>
            <p:cNvPr id="53" name="Google Shape;53;p70"/>
            <p:cNvSpPr/>
            <p:nvPr/>
          </p:nvSpPr>
          <p:spPr>
            <a:xfrm rot="9247000">
              <a:off x="527074" y="3523575"/>
              <a:ext cx="3211268" cy="2597935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70"/>
            <p:cNvSpPr/>
            <p:nvPr/>
          </p:nvSpPr>
          <p:spPr>
            <a:xfrm rot="-5610832">
              <a:off x="6825152" y="-543313"/>
              <a:ext cx="3211248" cy="2597919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70"/>
            <p:cNvSpPr/>
            <p:nvPr/>
          </p:nvSpPr>
          <p:spPr>
            <a:xfrm rot="6932892">
              <a:off x="-1305412" y="-216704"/>
              <a:ext cx="3211289" cy="2597952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6" name="Google Shape;56;p70"/>
          <p:cNvGrpSpPr/>
          <p:nvPr/>
        </p:nvGrpSpPr>
        <p:grpSpPr>
          <a:xfrm>
            <a:off x="-111021" y="-1645830"/>
            <a:ext cx="9561958" cy="7422063"/>
            <a:chOff x="-111021" y="-1645830"/>
            <a:chExt cx="9561958" cy="7422063"/>
          </a:xfrm>
        </p:grpSpPr>
        <p:sp>
          <p:nvSpPr>
            <p:cNvPr id="57" name="Google Shape;57;p70"/>
            <p:cNvSpPr/>
            <p:nvPr/>
          </p:nvSpPr>
          <p:spPr>
            <a:xfrm rot="-4098951">
              <a:off x="784476" y="3650193"/>
              <a:ext cx="867673" cy="2516125"/>
            </a:xfrm>
            <a:custGeom>
              <a:avLst/>
              <a:gdLst/>
              <a:ahLst/>
              <a:cxnLst/>
              <a:rect l="l" t="t" r="r" b="b"/>
              <a:pathLst>
                <a:path w="16276" h="47198" extrusionOk="0">
                  <a:moveTo>
                    <a:pt x="7948" y="3786"/>
                  </a:moveTo>
                  <a:cubicBezTo>
                    <a:pt x="8086" y="3786"/>
                    <a:pt x="8246" y="3820"/>
                    <a:pt x="8361" y="3969"/>
                  </a:cubicBezTo>
                  <a:cubicBezTo>
                    <a:pt x="8591" y="4255"/>
                    <a:pt x="8442" y="4726"/>
                    <a:pt x="8178" y="4979"/>
                  </a:cubicBezTo>
                  <a:cubicBezTo>
                    <a:pt x="7960" y="5162"/>
                    <a:pt x="7673" y="5288"/>
                    <a:pt x="7272" y="5357"/>
                  </a:cubicBezTo>
                  <a:cubicBezTo>
                    <a:pt x="7111" y="5035"/>
                    <a:pt x="7031" y="4680"/>
                    <a:pt x="7145" y="4336"/>
                  </a:cubicBezTo>
                  <a:cubicBezTo>
                    <a:pt x="7226" y="4072"/>
                    <a:pt x="7512" y="3843"/>
                    <a:pt x="7823" y="3797"/>
                  </a:cubicBezTo>
                  <a:cubicBezTo>
                    <a:pt x="7856" y="3786"/>
                    <a:pt x="7902" y="3786"/>
                    <a:pt x="7948" y="3786"/>
                  </a:cubicBezTo>
                  <a:close/>
                  <a:moveTo>
                    <a:pt x="3796" y="35705"/>
                  </a:moveTo>
                  <a:cubicBezTo>
                    <a:pt x="3923" y="35705"/>
                    <a:pt x="4038" y="35740"/>
                    <a:pt x="4117" y="35797"/>
                  </a:cubicBezTo>
                  <a:cubicBezTo>
                    <a:pt x="4244" y="35889"/>
                    <a:pt x="4336" y="35992"/>
                    <a:pt x="4416" y="36130"/>
                  </a:cubicBezTo>
                  <a:cubicBezTo>
                    <a:pt x="4244" y="36245"/>
                    <a:pt x="4061" y="36325"/>
                    <a:pt x="3865" y="36347"/>
                  </a:cubicBezTo>
                  <a:cubicBezTo>
                    <a:pt x="3853" y="36349"/>
                    <a:pt x="3841" y="36349"/>
                    <a:pt x="3828" y="36349"/>
                  </a:cubicBezTo>
                  <a:cubicBezTo>
                    <a:pt x="3700" y="36349"/>
                    <a:pt x="3558" y="36294"/>
                    <a:pt x="3464" y="36210"/>
                  </a:cubicBezTo>
                  <a:cubicBezTo>
                    <a:pt x="3418" y="36164"/>
                    <a:pt x="3360" y="36095"/>
                    <a:pt x="3360" y="36003"/>
                  </a:cubicBezTo>
                  <a:cubicBezTo>
                    <a:pt x="3349" y="35912"/>
                    <a:pt x="3406" y="35832"/>
                    <a:pt x="3510" y="35774"/>
                  </a:cubicBezTo>
                  <a:cubicBezTo>
                    <a:pt x="3602" y="35728"/>
                    <a:pt x="3693" y="35705"/>
                    <a:pt x="3796" y="35705"/>
                  </a:cubicBezTo>
                  <a:close/>
                  <a:moveTo>
                    <a:pt x="459" y="1"/>
                  </a:moveTo>
                  <a:lnTo>
                    <a:pt x="0" y="47"/>
                  </a:lnTo>
                  <a:cubicBezTo>
                    <a:pt x="80" y="860"/>
                    <a:pt x="344" y="1663"/>
                    <a:pt x="768" y="2409"/>
                  </a:cubicBezTo>
                  <a:cubicBezTo>
                    <a:pt x="1170" y="3131"/>
                    <a:pt x="1709" y="3763"/>
                    <a:pt x="2363" y="4313"/>
                  </a:cubicBezTo>
                  <a:cubicBezTo>
                    <a:pt x="3016" y="4852"/>
                    <a:pt x="3750" y="5265"/>
                    <a:pt x="4530" y="5529"/>
                  </a:cubicBezTo>
                  <a:cubicBezTo>
                    <a:pt x="5184" y="5759"/>
                    <a:pt x="5844" y="5871"/>
                    <a:pt x="6499" y="5871"/>
                  </a:cubicBezTo>
                  <a:cubicBezTo>
                    <a:pt x="6662" y="5871"/>
                    <a:pt x="6823" y="5864"/>
                    <a:pt x="6985" y="5850"/>
                  </a:cubicBezTo>
                  <a:lnTo>
                    <a:pt x="7043" y="5850"/>
                  </a:lnTo>
                  <a:cubicBezTo>
                    <a:pt x="7145" y="5999"/>
                    <a:pt x="7260" y="6136"/>
                    <a:pt x="7398" y="6263"/>
                  </a:cubicBezTo>
                  <a:cubicBezTo>
                    <a:pt x="7708" y="6561"/>
                    <a:pt x="8063" y="6791"/>
                    <a:pt x="8407" y="7020"/>
                  </a:cubicBezTo>
                  <a:cubicBezTo>
                    <a:pt x="8636" y="7169"/>
                    <a:pt x="8866" y="7318"/>
                    <a:pt x="9072" y="7479"/>
                  </a:cubicBezTo>
                  <a:cubicBezTo>
                    <a:pt x="9726" y="7984"/>
                    <a:pt x="10231" y="8672"/>
                    <a:pt x="10552" y="9463"/>
                  </a:cubicBezTo>
                  <a:cubicBezTo>
                    <a:pt x="10873" y="10266"/>
                    <a:pt x="10976" y="11114"/>
                    <a:pt x="10851" y="11917"/>
                  </a:cubicBezTo>
                  <a:cubicBezTo>
                    <a:pt x="10736" y="12732"/>
                    <a:pt x="10380" y="13512"/>
                    <a:pt x="9852" y="14177"/>
                  </a:cubicBezTo>
                  <a:cubicBezTo>
                    <a:pt x="9314" y="14853"/>
                    <a:pt x="8625" y="15358"/>
                    <a:pt x="7856" y="15645"/>
                  </a:cubicBezTo>
                  <a:cubicBezTo>
                    <a:pt x="7249" y="15875"/>
                    <a:pt x="6618" y="15989"/>
                    <a:pt x="5942" y="16092"/>
                  </a:cubicBezTo>
                  <a:cubicBezTo>
                    <a:pt x="5552" y="16161"/>
                    <a:pt x="5150" y="16219"/>
                    <a:pt x="4760" y="16322"/>
                  </a:cubicBezTo>
                  <a:cubicBezTo>
                    <a:pt x="4152" y="16459"/>
                    <a:pt x="3625" y="16666"/>
                    <a:pt x="3189" y="16941"/>
                  </a:cubicBezTo>
                  <a:cubicBezTo>
                    <a:pt x="2649" y="17274"/>
                    <a:pt x="2259" y="17687"/>
                    <a:pt x="2030" y="18169"/>
                  </a:cubicBezTo>
                  <a:cubicBezTo>
                    <a:pt x="1744" y="18765"/>
                    <a:pt x="1709" y="19453"/>
                    <a:pt x="1915" y="20175"/>
                  </a:cubicBezTo>
                  <a:cubicBezTo>
                    <a:pt x="2099" y="20807"/>
                    <a:pt x="2466" y="21426"/>
                    <a:pt x="2970" y="21919"/>
                  </a:cubicBezTo>
                  <a:cubicBezTo>
                    <a:pt x="3842" y="22767"/>
                    <a:pt x="4966" y="23261"/>
                    <a:pt x="6067" y="23731"/>
                  </a:cubicBezTo>
                  <a:cubicBezTo>
                    <a:pt x="6159" y="23777"/>
                    <a:pt x="6251" y="23812"/>
                    <a:pt x="6343" y="23858"/>
                  </a:cubicBezTo>
                  <a:cubicBezTo>
                    <a:pt x="7433" y="24327"/>
                    <a:pt x="8648" y="24913"/>
                    <a:pt x="9393" y="25910"/>
                  </a:cubicBezTo>
                  <a:cubicBezTo>
                    <a:pt x="9956" y="26667"/>
                    <a:pt x="10231" y="27642"/>
                    <a:pt x="10173" y="28721"/>
                  </a:cubicBezTo>
                  <a:cubicBezTo>
                    <a:pt x="10127" y="29718"/>
                    <a:pt x="9795" y="30762"/>
                    <a:pt x="9256" y="31657"/>
                  </a:cubicBezTo>
                  <a:cubicBezTo>
                    <a:pt x="8167" y="33423"/>
                    <a:pt x="6388" y="34719"/>
                    <a:pt x="4795" y="35866"/>
                  </a:cubicBezTo>
                  <a:cubicBezTo>
                    <a:pt x="4691" y="35694"/>
                    <a:pt x="4553" y="35545"/>
                    <a:pt x="4382" y="35419"/>
                  </a:cubicBezTo>
                  <a:cubicBezTo>
                    <a:pt x="4219" y="35307"/>
                    <a:pt x="4013" y="35249"/>
                    <a:pt x="3805" y="35249"/>
                  </a:cubicBezTo>
                  <a:cubicBezTo>
                    <a:pt x="3630" y="35249"/>
                    <a:pt x="3455" y="35289"/>
                    <a:pt x="3304" y="35373"/>
                  </a:cubicBezTo>
                  <a:cubicBezTo>
                    <a:pt x="3039" y="35511"/>
                    <a:pt x="2891" y="35740"/>
                    <a:pt x="2902" y="36003"/>
                  </a:cubicBezTo>
                  <a:cubicBezTo>
                    <a:pt x="2902" y="36210"/>
                    <a:pt x="2993" y="36405"/>
                    <a:pt x="3154" y="36543"/>
                  </a:cubicBezTo>
                  <a:cubicBezTo>
                    <a:pt x="3338" y="36716"/>
                    <a:pt x="3603" y="36807"/>
                    <a:pt x="3854" y="36807"/>
                  </a:cubicBezTo>
                  <a:cubicBezTo>
                    <a:pt x="3869" y="36807"/>
                    <a:pt x="3885" y="36807"/>
                    <a:pt x="3900" y="36806"/>
                  </a:cubicBezTo>
                  <a:cubicBezTo>
                    <a:pt x="4175" y="36783"/>
                    <a:pt x="4416" y="36669"/>
                    <a:pt x="4634" y="36543"/>
                  </a:cubicBezTo>
                  <a:lnTo>
                    <a:pt x="4703" y="36714"/>
                  </a:lnTo>
                  <a:cubicBezTo>
                    <a:pt x="4737" y="36795"/>
                    <a:pt x="4772" y="36864"/>
                    <a:pt x="4795" y="36944"/>
                  </a:cubicBezTo>
                  <a:cubicBezTo>
                    <a:pt x="5563" y="38676"/>
                    <a:pt x="7260" y="39938"/>
                    <a:pt x="9130" y="40178"/>
                  </a:cubicBezTo>
                  <a:cubicBezTo>
                    <a:pt x="9403" y="40214"/>
                    <a:pt x="9678" y="40227"/>
                    <a:pt x="9953" y="40227"/>
                  </a:cubicBezTo>
                  <a:cubicBezTo>
                    <a:pt x="10381" y="40227"/>
                    <a:pt x="10809" y="40195"/>
                    <a:pt x="11229" y="40167"/>
                  </a:cubicBezTo>
                  <a:cubicBezTo>
                    <a:pt x="11619" y="40144"/>
                    <a:pt x="12031" y="40110"/>
                    <a:pt x="12433" y="40110"/>
                  </a:cubicBezTo>
                  <a:cubicBezTo>
                    <a:pt x="14050" y="40110"/>
                    <a:pt x="14853" y="40660"/>
                    <a:pt x="15243" y="41131"/>
                  </a:cubicBezTo>
                  <a:cubicBezTo>
                    <a:pt x="15622" y="41578"/>
                    <a:pt x="15805" y="42197"/>
                    <a:pt x="15760" y="42874"/>
                  </a:cubicBezTo>
                  <a:cubicBezTo>
                    <a:pt x="15714" y="43516"/>
                    <a:pt x="15461" y="44170"/>
                    <a:pt x="15071" y="44686"/>
                  </a:cubicBezTo>
                  <a:cubicBezTo>
                    <a:pt x="14692" y="45168"/>
                    <a:pt x="14200" y="45581"/>
                    <a:pt x="13568" y="45948"/>
                  </a:cubicBezTo>
                  <a:cubicBezTo>
                    <a:pt x="13053" y="46246"/>
                    <a:pt x="12444" y="46510"/>
                    <a:pt x="11687" y="46762"/>
                  </a:cubicBezTo>
                  <a:lnTo>
                    <a:pt x="11837" y="47198"/>
                  </a:lnTo>
                  <a:cubicBezTo>
                    <a:pt x="12617" y="46934"/>
                    <a:pt x="13259" y="46659"/>
                    <a:pt x="13798" y="46349"/>
                  </a:cubicBezTo>
                  <a:cubicBezTo>
                    <a:pt x="14486" y="45948"/>
                    <a:pt x="15014" y="45500"/>
                    <a:pt x="15426" y="44962"/>
                  </a:cubicBezTo>
                  <a:cubicBezTo>
                    <a:pt x="15885" y="44376"/>
                    <a:pt x="16160" y="43642"/>
                    <a:pt x="16218" y="42908"/>
                  </a:cubicBezTo>
                  <a:cubicBezTo>
                    <a:pt x="16275" y="42105"/>
                    <a:pt x="16046" y="41371"/>
                    <a:pt x="15599" y="40833"/>
                  </a:cubicBezTo>
                  <a:cubicBezTo>
                    <a:pt x="15140" y="40293"/>
                    <a:pt x="14234" y="39651"/>
                    <a:pt x="12433" y="39651"/>
                  </a:cubicBezTo>
                  <a:cubicBezTo>
                    <a:pt x="12020" y="39651"/>
                    <a:pt x="11596" y="39686"/>
                    <a:pt x="11195" y="39709"/>
                  </a:cubicBezTo>
                  <a:cubicBezTo>
                    <a:pt x="10796" y="39741"/>
                    <a:pt x="10409" y="39767"/>
                    <a:pt x="10024" y="39767"/>
                  </a:cubicBezTo>
                  <a:cubicBezTo>
                    <a:pt x="9745" y="39767"/>
                    <a:pt x="9467" y="39754"/>
                    <a:pt x="9187" y="39720"/>
                  </a:cubicBezTo>
                  <a:cubicBezTo>
                    <a:pt x="8350" y="39617"/>
                    <a:pt x="7535" y="39284"/>
                    <a:pt x="6824" y="38756"/>
                  </a:cubicBezTo>
                  <a:cubicBezTo>
                    <a:pt x="6113" y="38217"/>
                    <a:pt x="5563" y="37529"/>
                    <a:pt x="5218" y="36760"/>
                  </a:cubicBezTo>
                  <a:cubicBezTo>
                    <a:pt x="5185" y="36692"/>
                    <a:pt x="5162" y="36623"/>
                    <a:pt x="5127" y="36543"/>
                  </a:cubicBezTo>
                  <a:cubicBezTo>
                    <a:pt x="5093" y="36451"/>
                    <a:pt x="5058" y="36370"/>
                    <a:pt x="5012" y="36279"/>
                  </a:cubicBezTo>
                  <a:cubicBezTo>
                    <a:pt x="6653" y="35098"/>
                    <a:pt x="8499" y="33755"/>
                    <a:pt x="9646" y="31897"/>
                  </a:cubicBezTo>
                  <a:cubicBezTo>
                    <a:pt x="10231" y="30946"/>
                    <a:pt x="10586" y="29822"/>
                    <a:pt x="10632" y="28744"/>
                  </a:cubicBezTo>
                  <a:cubicBezTo>
                    <a:pt x="10690" y="27551"/>
                    <a:pt x="10392" y="26473"/>
                    <a:pt x="9760" y="25635"/>
                  </a:cubicBezTo>
                  <a:cubicBezTo>
                    <a:pt x="8947" y="24546"/>
                    <a:pt x="7662" y="23926"/>
                    <a:pt x="6526" y="23433"/>
                  </a:cubicBezTo>
                  <a:cubicBezTo>
                    <a:pt x="6434" y="23387"/>
                    <a:pt x="6343" y="23353"/>
                    <a:pt x="6251" y="23307"/>
                  </a:cubicBezTo>
                  <a:cubicBezTo>
                    <a:pt x="5196" y="22848"/>
                    <a:pt x="4094" y="22377"/>
                    <a:pt x="3292" y="21587"/>
                  </a:cubicBezTo>
                  <a:cubicBezTo>
                    <a:pt x="2845" y="21151"/>
                    <a:pt x="2512" y="20611"/>
                    <a:pt x="2351" y="20050"/>
                  </a:cubicBezTo>
                  <a:cubicBezTo>
                    <a:pt x="2179" y="19441"/>
                    <a:pt x="2213" y="18857"/>
                    <a:pt x="2443" y="18375"/>
                  </a:cubicBezTo>
                  <a:cubicBezTo>
                    <a:pt x="2638" y="17962"/>
                    <a:pt x="2970" y="17618"/>
                    <a:pt x="3429" y="17331"/>
                  </a:cubicBezTo>
                  <a:cubicBezTo>
                    <a:pt x="3819" y="17090"/>
                    <a:pt x="4301" y="16895"/>
                    <a:pt x="4863" y="16757"/>
                  </a:cubicBezTo>
                  <a:cubicBezTo>
                    <a:pt x="5241" y="16678"/>
                    <a:pt x="5631" y="16609"/>
                    <a:pt x="6021" y="16551"/>
                  </a:cubicBezTo>
                  <a:cubicBezTo>
                    <a:pt x="6687" y="16436"/>
                    <a:pt x="7375" y="16322"/>
                    <a:pt x="8017" y="16081"/>
                  </a:cubicBezTo>
                  <a:cubicBezTo>
                    <a:pt x="8866" y="15760"/>
                    <a:pt x="9623" y="15197"/>
                    <a:pt x="10208" y="14463"/>
                  </a:cubicBezTo>
                  <a:cubicBezTo>
                    <a:pt x="10793" y="13741"/>
                    <a:pt x="11172" y="12881"/>
                    <a:pt x="11309" y="11986"/>
                  </a:cubicBezTo>
                  <a:cubicBezTo>
                    <a:pt x="11435" y="11103"/>
                    <a:pt x="11320" y="10163"/>
                    <a:pt x="10976" y="9291"/>
                  </a:cubicBezTo>
                  <a:cubicBezTo>
                    <a:pt x="10632" y="8419"/>
                    <a:pt x="10071" y="7673"/>
                    <a:pt x="9359" y="7123"/>
                  </a:cubicBezTo>
                  <a:cubicBezTo>
                    <a:pt x="9130" y="6939"/>
                    <a:pt x="8889" y="6791"/>
                    <a:pt x="8659" y="6641"/>
                  </a:cubicBezTo>
                  <a:cubicBezTo>
                    <a:pt x="8315" y="6412"/>
                    <a:pt x="7994" y="6205"/>
                    <a:pt x="7708" y="5930"/>
                  </a:cubicBezTo>
                  <a:cubicBezTo>
                    <a:pt x="7662" y="5884"/>
                    <a:pt x="7604" y="5827"/>
                    <a:pt x="7558" y="5769"/>
                  </a:cubicBezTo>
                  <a:cubicBezTo>
                    <a:pt x="7879" y="5701"/>
                    <a:pt x="8213" y="5563"/>
                    <a:pt x="8488" y="5311"/>
                  </a:cubicBezTo>
                  <a:cubicBezTo>
                    <a:pt x="8694" y="5116"/>
                    <a:pt x="8855" y="4841"/>
                    <a:pt x="8912" y="4554"/>
                  </a:cubicBezTo>
                  <a:cubicBezTo>
                    <a:pt x="8970" y="4222"/>
                    <a:pt x="8901" y="3923"/>
                    <a:pt x="8717" y="3682"/>
                  </a:cubicBezTo>
                  <a:cubicBezTo>
                    <a:pt x="8538" y="3447"/>
                    <a:pt x="8266" y="3320"/>
                    <a:pt x="7953" y="3320"/>
                  </a:cubicBezTo>
                  <a:cubicBezTo>
                    <a:pt x="7884" y="3320"/>
                    <a:pt x="7814" y="3326"/>
                    <a:pt x="7742" y="3338"/>
                  </a:cubicBezTo>
                  <a:cubicBezTo>
                    <a:pt x="7260" y="3419"/>
                    <a:pt x="6847" y="3763"/>
                    <a:pt x="6710" y="4187"/>
                  </a:cubicBezTo>
                  <a:cubicBezTo>
                    <a:pt x="6584" y="4543"/>
                    <a:pt x="6607" y="4933"/>
                    <a:pt x="6755" y="5334"/>
                  </a:cubicBezTo>
                  <a:lnTo>
                    <a:pt x="6790" y="5402"/>
                  </a:lnTo>
                  <a:cubicBezTo>
                    <a:pt x="6682" y="5410"/>
                    <a:pt x="6574" y="5413"/>
                    <a:pt x="6466" y="5413"/>
                  </a:cubicBezTo>
                  <a:cubicBezTo>
                    <a:pt x="5871" y="5413"/>
                    <a:pt x="5271" y="5307"/>
                    <a:pt x="4680" y="5093"/>
                  </a:cubicBezTo>
                  <a:cubicBezTo>
                    <a:pt x="3946" y="4852"/>
                    <a:pt x="3269" y="4462"/>
                    <a:pt x="2661" y="3957"/>
                  </a:cubicBezTo>
                  <a:cubicBezTo>
                    <a:pt x="2042" y="3453"/>
                    <a:pt x="1548" y="2856"/>
                    <a:pt x="1158" y="2180"/>
                  </a:cubicBezTo>
                  <a:cubicBezTo>
                    <a:pt x="768" y="1492"/>
                    <a:pt x="528" y="758"/>
                    <a:pt x="4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70"/>
            <p:cNvSpPr/>
            <p:nvPr/>
          </p:nvSpPr>
          <p:spPr>
            <a:xfrm rot="5400000" flipH="1">
              <a:off x="6673506" y="653172"/>
              <a:ext cx="3514544" cy="2040317"/>
            </a:xfrm>
            <a:custGeom>
              <a:avLst/>
              <a:gdLst/>
              <a:ahLst/>
              <a:cxnLst/>
              <a:rect l="l" t="t" r="r" b="b"/>
              <a:pathLst>
                <a:path w="78419" h="45525" extrusionOk="0">
                  <a:moveTo>
                    <a:pt x="45203" y="8340"/>
                  </a:moveTo>
                  <a:cubicBezTo>
                    <a:pt x="45432" y="8340"/>
                    <a:pt x="45673" y="8419"/>
                    <a:pt x="45914" y="8569"/>
                  </a:cubicBezTo>
                  <a:cubicBezTo>
                    <a:pt x="46763" y="9108"/>
                    <a:pt x="47095" y="10519"/>
                    <a:pt x="47130" y="11643"/>
                  </a:cubicBezTo>
                  <a:cubicBezTo>
                    <a:pt x="47130" y="12113"/>
                    <a:pt x="47130" y="12594"/>
                    <a:pt x="47095" y="13076"/>
                  </a:cubicBezTo>
                  <a:cubicBezTo>
                    <a:pt x="46304" y="12904"/>
                    <a:pt x="45627" y="12663"/>
                    <a:pt x="45099" y="12354"/>
                  </a:cubicBezTo>
                  <a:cubicBezTo>
                    <a:pt x="44663" y="12102"/>
                    <a:pt x="44319" y="11791"/>
                    <a:pt x="44102" y="11459"/>
                  </a:cubicBezTo>
                  <a:cubicBezTo>
                    <a:pt x="43850" y="11080"/>
                    <a:pt x="43723" y="10633"/>
                    <a:pt x="43746" y="10152"/>
                  </a:cubicBezTo>
                  <a:cubicBezTo>
                    <a:pt x="43769" y="9441"/>
                    <a:pt x="44159" y="8741"/>
                    <a:pt x="44686" y="8465"/>
                  </a:cubicBezTo>
                  <a:cubicBezTo>
                    <a:pt x="44859" y="8385"/>
                    <a:pt x="45031" y="8340"/>
                    <a:pt x="45203" y="8340"/>
                  </a:cubicBezTo>
                  <a:close/>
                  <a:moveTo>
                    <a:pt x="9262" y="20306"/>
                  </a:moveTo>
                  <a:cubicBezTo>
                    <a:pt x="9538" y="20306"/>
                    <a:pt x="9827" y="20377"/>
                    <a:pt x="10094" y="20577"/>
                  </a:cubicBezTo>
                  <a:cubicBezTo>
                    <a:pt x="10542" y="20898"/>
                    <a:pt x="10713" y="21461"/>
                    <a:pt x="10588" y="22114"/>
                  </a:cubicBezTo>
                  <a:cubicBezTo>
                    <a:pt x="10507" y="22527"/>
                    <a:pt x="10312" y="22940"/>
                    <a:pt x="10037" y="23273"/>
                  </a:cubicBezTo>
                  <a:cubicBezTo>
                    <a:pt x="9750" y="23617"/>
                    <a:pt x="9395" y="23846"/>
                    <a:pt x="9028" y="23938"/>
                  </a:cubicBezTo>
                  <a:cubicBezTo>
                    <a:pt x="8817" y="23993"/>
                    <a:pt x="8601" y="24019"/>
                    <a:pt x="8380" y="24019"/>
                  </a:cubicBezTo>
                  <a:cubicBezTo>
                    <a:pt x="7901" y="24019"/>
                    <a:pt x="7400" y="23894"/>
                    <a:pt x="6883" y="23651"/>
                  </a:cubicBezTo>
                  <a:cubicBezTo>
                    <a:pt x="6596" y="23525"/>
                    <a:pt x="6298" y="23353"/>
                    <a:pt x="6011" y="23146"/>
                  </a:cubicBezTo>
                  <a:cubicBezTo>
                    <a:pt x="6263" y="22642"/>
                    <a:pt x="6561" y="22160"/>
                    <a:pt x="6906" y="21724"/>
                  </a:cubicBezTo>
                  <a:cubicBezTo>
                    <a:pt x="7330" y="21163"/>
                    <a:pt x="7904" y="20715"/>
                    <a:pt x="8465" y="20474"/>
                  </a:cubicBezTo>
                  <a:cubicBezTo>
                    <a:pt x="8690" y="20386"/>
                    <a:pt x="8969" y="20306"/>
                    <a:pt x="9262" y="20306"/>
                  </a:cubicBezTo>
                  <a:close/>
                  <a:moveTo>
                    <a:pt x="5621" y="1"/>
                  </a:moveTo>
                  <a:cubicBezTo>
                    <a:pt x="2398" y="2651"/>
                    <a:pt x="368" y="6791"/>
                    <a:pt x="184" y="11057"/>
                  </a:cubicBezTo>
                  <a:cubicBezTo>
                    <a:pt x="1" y="15324"/>
                    <a:pt x="1664" y="19637"/>
                    <a:pt x="4635" y="22573"/>
                  </a:cubicBezTo>
                  <a:cubicBezTo>
                    <a:pt x="4899" y="22837"/>
                    <a:pt x="5162" y="23078"/>
                    <a:pt x="5437" y="23284"/>
                  </a:cubicBezTo>
                  <a:cubicBezTo>
                    <a:pt x="5323" y="23548"/>
                    <a:pt x="5220" y="23812"/>
                    <a:pt x="5128" y="24087"/>
                  </a:cubicBezTo>
                  <a:cubicBezTo>
                    <a:pt x="4807" y="25016"/>
                    <a:pt x="4647" y="25991"/>
                    <a:pt x="4635" y="27000"/>
                  </a:cubicBezTo>
                  <a:cubicBezTo>
                    <a:pt x="4612" y="27987"/>
                    <a:pt x="4749" y="28973"/>
                    <a:pt x="5014" y="29936"/>
                  </a:cubicBezTo>
                  <a:cubicBezTo>
                    <a:pt x="5289" y="30900"/>
                    <a:pt x="5702" y="31817"/>
                    <a:pt x="6240" y="32666"/>
                  </a:cubicBezTo>
                  <a:cubicBezTo>
                    <a:pt x="6745" y="33458"/>
                    <a:pt x="7376" y="34192"/>
                    <a:pt x="8110" y="34857"/>
                  </a:cubicBezTo>
                  <a:cubicBezTo>
                    <a:pt x="8799" y="35488"/>
                    <a:pt x="9578" y="36061"/>
                    <a:pt x="10438" y="36555"/>
                  </a:cubicBezTo>
                  <a:cubicBezTo>
                    <a:pt x="12067" y="37483"/>
                    <a:pt x="13948" y="38115"/>
                    <a:pt x="15875" y="38367"/>
                  </a:cubicBezTo>
                  <a:cubicBezTo>
                    <a:pt x="16826" y="38499"/>
                    <a:pt x="17845" y="38565"/>
                    <a:pt x="18893" y="38565"/>
                  </a:cubicBezTo>
                  <a:cubicBezTo>
                    <a:pt x="20296" y="38565"/>
                    <a:pt x="21751" y="38448"/>
                    <a:pt x="23169" y="38217"/>
                  </a:cubicBezTo>
                  <a:cubicBezTo>
                    <a:pt x="25819" y="37782"/>
                    <a:pt x="28205" y="36979"/>
                    <a:pt x="30086" y="35901"/>
                  </a:cubicBezTo>
                  <a:cubicBezTo>
                    <a:pt x="33252" y="34088"/>
                    <a:pt x="36314" y="32253"/>
                    <a:pt x="39089" y="29673"/>
                  </a:cubicBezTo>
                  <a:cubicBezTo>
                    <a:pt x="40546" y="28320"/>
                    <a:pt x="41831" y="26885"/>
                    <a:pt x="42920" y="25394"/>
                  </a:cubicBezTo>
                  <a:cubicBezTo>
                    <a:pt x="45593" y="21770"/>
                    <a:pt x="47187" y="17653"/>
                    <a:pt x="47520" y="13616"/>
                  </a:cubicBezTo>
                  <a:cubicBezTo>
                    <a:pt x="47623" y="13639"/>
                    <a:pt x="47726" y="13650"/>
                    <a:pt x="47829" y="13661"/>
                  </a:cubicBezTo>
                  <a:cubicBezTo>
                    <a:pt x="49080" y="13833"/>
                    <a:pt x="50341" y="13948"/>
                    <a:pt x="51568" y="14062"/>
                  </a:cubicBezTo>
                  <a:cubicBezTo>
                    <a:pt x="53507" y="14235"/>
                    <a:pt x="55503" y="14407"/>
                    <a:pt x="57430" y="14831"/>
                  </a:cubicBezTo>
                  <a:cubicBezTo>
                    <a:pt x="59976" y="15382"/>
                    <a:pt x="63451" y="16666"/>
                    <a:pt x="65527" y="19603"/>
                  </a:cubicBezTo>
                  <a:cubicBezTo>
                    <a:pt x="66456" y="20910"/>
                    <a:pt x="67098" y="22493"/>
                    <a:pt x="67477" y="24454"/>
                  </a:cubicBezTo>
                  <a:cubicBezTo>
                    <a:pt x="67832" y="26289"/>
                    <a:pt x="67924" y="28228"/>
                    <a:pt x="67970" y="29879"/>
                  </a:cubicBezTo>
                  <a:cubicBezTo>
                    <a:pt x="67970" y="30143"/>
                    <a:pt x="67982" y="30395"/>
                    <a:pt x="67982" y="30659"/>
                  </a:cubicBezTo>
                  <a:cubicBezTo>
                    <a:pt x="68061" y="34065"/>
                    <a:pt x="68130" y="37575"/>
                    <a:pt x="69598" y="40638"/>
                  </a:cubicBezTo>
                  <a:cubicBezTo>
                    <a:pt x="70390" y="42313"/>
                    <a:pt x="71755" y="43781"/>
                    <a:pt x="73326" y="44652"/>
                  </a:cubicBezTo>
                  <a:cubicBezTo>
                    <a:pt x="74140" y="45111"/>
                    <a:pt x="74989" y="45397"/>
                    <a:pt x="75827" y="45489"/>
                  </a:cubicBezTo>
                  <a:cubicBezTo>
                    <a:pt x="76033" y="45512"/>
                    <a:pt x="76251" y="45524"/>
                    <a:pt x="76457" y="45524"/>
                  </a:cubicBezTo>
                  <a:cubicBezTo>
                    <a:pt x="77134" y="45524"/>
                    <a:pt x="77800" y="45397"/>
                    <a:pt x="78419" y="45134"/>
                  </a:cubicBezTo>
                  <a:lnTo>
                    <a:pt x="78246" y="44709"/>
                  </a:lnTo>
                  <a:cubicBezTo>
                    <a:pt x="77676" y="44947"/>
                    <a:pt x="77078" y="45063"/>
                    <a:pt x="76453" y="45063"/>
                  </a:cubicBezTo>
                  <a:cubicBezTo>
                    <a:pt x="76262" y="45063"/>
                    <a:pt x="76069" y="45052"/>
                    <a:pt x="75873" y="45030"/>
                  </a:cubicBezTo>
                  <a:cubicBezTo>
                    <a:pt x="75104" y="44939"/>
                    <a:pt x="74313" y="44686"/>
                    <a:pt x="73544" y="44250"/>
                  </a:cubicBezTo>
                  <a:cubicBezTo>
                    <a:pt x="72053" y="43425"/>
                    <a:pt x="70768" y="42037"/>
                    <a:pt x="70011" y="40443"/>
                  </a:cubicBezTo>
                  <a:cubicBezTo>
                    <a:pt x="68589" y="37472"/>
                    <a:pt x="68509" y="34009"/>
                    <a:pt x="68440" y="30647"/>
                  </a:cubicBezTo>
                  <a:cubicBezTo>
                    <a:pt x="68440" y="30395"/>
                    <a:pt x="68428" y="30132"/>
                    <a:pt x="68428" y="29868"/>
                  </a:cubicBezTo>
                  <a:cubicBezTo>
                    <a:pt x="68383" y="28193"/>
                    <a:pt x="68291" y="26232"/>
                    <a:pt x="67924" y="24362"/>
                  </a:cubicBezTo>
                  <a:cubicBezTo>
                    <a:pt x="67534" y="22332"/>
                    <a:pt x="66869" y="20692"/>
                    <a:pt x="65905" y="19338"/>
                  </a:cubicBezTo>
                  <a:cubicBezTo>
                    <a:pt x="64988" y="18043"/>
                    <a:pt x="63726" y="16942"/>
                    <a:pt x="62178" y="16081"/>
                  </a:cubicBezTo>
                  <a:cubicBezTo>
                    <a:pt x="60825" y="15336"/>
                    <a:pt x="59265" y="14763"/>
                    <a:pt x="57532" y="14384"/>
                  </a:cubicBezTo>
                  <a:cubicBezTo>
                    <a:pt x="55583" y="13948"/>
                    <a:pt x="53564" y="13776"/>
                    <a:pt x="51614" y="13604"/>
                  </a:cubicBezTo>
                  <a:cubicBezTo>
                    <a:pt x="50387" y="13489"/>
                    <a:pt x="49126" y="13386"/>
                    <a:pt x="47898" y="13214"/>
                  </a:cubicBezTo>
                  <a:cubicBezTo>
                    <a:pt x="47783" y="13191"/>
                    <a:pt x="47669" y="13180"/>
                    <a:pt x="47554" y="13157"/>
                  </a:cubicBezTo>
                  <a:cubicBezTo>
                    <a:pt x="47589" y="12652"/>
                    <a:pt x="47600" y="12136"/>
                    <a:pt x="47589" y="11631"/>
                  </a:cubicBezTo>
                  <a:cubicBezTo>
                    <a:pt x="47566" y="11023"/>
                    <a:pt x="47428" y="8982"/>
                    <a:pt x="46155" y="8179"/>
                  </a:cubicBezTo>
                  <a:cubicBezTo>
                    <a:pt x="45847" y="7980"/>
                    <a:pt x="45525" y="7882"/>
                    <a:pt x="45208" y="7882"/>
                  </a:cubicBezTo>
                  <a:cubicBezTo>
                    <a:pt x="44959" y="7882"/>
                    <a:pt x="44713" y="7943"/>
                    <a:pt x="44480" y="8064"/>
                  </a:cubicBezTo>
                  <a:cubicBezTo>
                    <a:pt x="43792" y="8419"/>
                    <a:pt x="43322" y="9245"/>
                    <a:pt x="43287" y="10129"/>
                  </a:cubicBezTo>
                  <a:cubicBezTo>
                    <a:pt x="43264" y="10713"/>
                    <a:pt x="43414" y="11253"/>
                    <a:pt x="43712" y="11712"/>
                  </a:cubicBezTo>
                  <a:cubicBezTo>
                    <a:pt x="43975" y="12113"/>
                    <a:pt x="44365" y="12457"/>
                    <a:pt x="44870" y="12755"/>
                  </a:cubicBezTo>
                  <a:cubicBezTo>
                    <a:pt x="45455" y="13088"/>
                    <a:pt x="46200" y="13351"/>
                    <a:pt x="47072" y="13535"/>
                  </a:cubicBezTo>
                  <a:cubicBezTo>
                    <a:pt x="46751" y="17503"/>
                    <a:pt x="45180" y="21553"/>
                    <a:pt x="42553" y="25131"/>
                  </a:cubicBezTo>
                  <a:cubicBezTo>
                    <a:pt x="41475" y="26587"/>
                    <a:pt x="40213" y="28009"/>
                    <a:pt x="38780" y="29340"/>
                  </a:cubicBezTo>
                  <a:cubicBezTo>
                    <a:pt x="36038" y="31886"/>
                    <a:pt x="32999" y="33710"/>
                    <a:pt x="29857" y="35500"/>
                  </a:cubicBezTo>
                  <a:cubicBezTo>
                    <a:pt x="28022" y="36555"/>
                    <a:pt x="25693" y="37335"/>
                    <a:pt x="23101" y="37759"/>
                  </a:cubicBezTo>
                  <a:cubicBezTo>
                    <a:pt x="21696" y="37991"/>
                    <a:pt x="20254" y="38108"/>
                    <a:pt x="18863" y="38108"/>
                  </a:cubicBezTo>
                  <a:cubicBezTo>
                    <a:pt x="17847" y="38108"/>
                    <a:pt x="16858" y="38045"/>
                    <a:pt x="15933" y="37919"/>
                  </a:cubicBezTo>
                  <a:cubicBezTo>
                    <a:pt x="14075" y="37667"/>
                    <a:pt x="12250" y="37048"/>
                    <a:pt x="10668" y="36153"/>
                  </a:cubicBezTo>
                  <a:cubicBezTo>
                    <a:pt x="9842" y="35683"/>
                    <a:pt x="9085" y="35133"/>
                    <a:pt x="8420" y="34524"/>
                  </a:cubicBezTo>
                  <a:cubicBezTo>
                    <a:pt x="7720" y="33882"/>
                    <a:pt x="7112" y="33171"/>
                    <a:pt x="6630" y="32414"/>
                  </a:cubicBezTo>
                  <a:cubicBezTo>
                    <a:pt x="6115" y="31611"/>
                    <a:pt x="5725" y="30739"/>
                    <a:pt x="5460" y="29811"/>
                  </a:cubicBezTo>
                  <a:cubicBezTo>
                    <a:pt x="5197" y="28893"/>
                    <a:pt x="5070" y="27953"/>
                    <a:pt x="5093" y="27000"/>
                  </a:cubicBezTo>
                  <a:cubicBezTo>
                    <a:pt x="5105" y="26049"/>
                    <a:pt x="5266" y="25119"/>
                    <a:pt x="5564" y="24236"/>
                  </a:cubicBezTo>
                  <a:cubicBezTo>
                    <a:pt x="5633" y="24007"/>
                    <a:pt x="5725" y="23789"/>
                    <a:pt x="5816" y="23559"/>
                  </a:cubicBezTo>
                  <a:cubicBezTo>
                    <a:pt x="6103" y="23766"/>
                    <a:pt x="6401" y="23938"/>
                    <a:pt x="6688" y="24076"/>
                  </a:cubicBezTo>
                  <a:cubicBezTo>
                    <a:pt x="7267" y="24346"/>
                    <a:pt x="7825" y="24481"/>
                    <a:pt x="8362" y="24481"/>
                  </a:cubicBezTo>
                  <a:cubicBezTo>
                    <a:pt x="8623" y="24481"/>
                    <a:pt x="8880" y="24449"/>
                    <a:pt x="9131" y="24385"/>
                  </a:cubicBezTo>
                  <a:cubicBezTo>
                    <a:pt x="9601" y="24270"/>
                    <a:pt x="10037" y="23984"/>
                    <a:pt x="10392" y="23559"/>
                  </a:cubicBezTo>
                  <a:cubicBezTo>
                    <a:pt x="10713" y="23181"/>
                    <a:pt x="10943" y="22688"/>
                    <a:pt x="11047" y="22206"/>
                  </a:cubicBezTo>
                  <a:cubicBezTo>
                    <a:pt x="11115" y="21816"/>
                    <a:pt x="11103" y="21438"/>
                    <a:pt x="11001" y="21105"/>
                  </a:cubicBezTo>
                  <a:cubicBezTo>
                    <a:pt x="10886" y="20727"/>
                    <a:pt x="10680" y="20429"/>
                    <a:pt x="10369" y="20199"/>
                  </a:cubicBezTo>
                  <a:cubicBezTo>
                    <a:pt x="10060" y="19981"/>
                    <a:pt x="9716" y="19866"/>
                    <a:pt x="9337" y="19843"/>
                  </a:cubicBezTo>
                  <a:cubicBezTo>
                    <a:pt x="9314" y="19842"/>
                    <a:pt x="9291" y="19842"/>
                    <a:pt x="9268" y="19842"/>
                  </a:cubicBezTo>
                  <a:cubicBezTo>
                    <a:pt x="8956" y="19842"/>
                    <a:pt x="8625" y="19912"/>
                    <a:pt x="8294" y="20061"/>
                  </a:cubicBezTo>
                  <a:cubicBezTo>
                    <a:pt x="7652" y="20325"/>
                    <a:pt x="7020" y="20818"/>
                    <a:pt x="6539" y="21438"/>
                  </a:cubicBezTo>
                  <a:cubicBezTo>
                    <a:pt x="6194" y="21885"/>
                    <a:pt x="5896" y="22355"/>
                    <a:pt x="5633" y="22860"/>
                  </a:cubicBezTo>
                  <a:cubicBezTo>
                    <a:pt x="5415" y="22677"/>
                    <a:pt x="5185" y="22470"/>
                    <a:pt x="4956" y="22252"/>
                  </a:cubicBezTo>
                  <a:cubicBezTo>
                    <a:pt x="3545" y="20852"/>
                    <a:pt x="2398" y="19086"/>
                    <a:pt x="1652" y="17148"/>
                  </a:cubicBezTo>
                  <a:cubicBezTo>
                    <a:pt x="907" y="15209"/>
                    <a:pt x="551" y="13111"/>
                    <a:pt x="643" y="11080"/>
                  </a:cubicBezTo>
                  <a:cubicBezTo>
                    <a:pt x="724" y="9051"/>
                    <a:pt x="1263" y="6986"/>
                    <a:pt x="2180" y="5128"/>
                  </a:cubicBezTo>
                  <a:cubicBezTo>
                    <a:pt x="3087" y="3270"/>
                    <a:pt x="4382" y="1618"/>
                    <a:pt x="5908" y="357"/>
                  </a:cubicBezTo>
                  <a:lnTo>
                    <a:pt x="56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70"/>
            <p:cNvSpPr/>
            <p:nvPr/>
          </p:nvSpPr>
          <p:spPr>
            <a:xfrm rot="-5400000" flipH="1">
              <a:off x="-393817" y="-799721"/>
              <a:ext cx="3565949" cy="1873730"/>
            </a:xfrm>
            <a:custGeom>
              <a:avLst/>
              <a:gdLst/>
              <a:ahLst/>
              <a:cxnLst/>
              <a:rect l="l" t="t" r="r" b="b"/>
              <a:pathLst>
                <a:path w="79566" h="41808" extrusionOk="0">
                  <a:moveTo>
                    <a:pt x="6125" y="3877"/>
                  </a:moveTo>
                  <a:cubicBezTo>
                    <a:pt x="6171" y="3877"/>
                    <a:pt x="6206" y="3900"/>
                    <a:pt x="6229" y="3946"/>
                  </a:cubicBezTo>
                  <a:cubicBezTo>
                    <a:pt x="6263" y="3992"/>
                    <a:pt x="6275" y="4061"/>
                    <a:pt x="6286" y="4164"/>
                  </a:cubicBezTo>
                  <a:cubicBezTo>
                    <a:pt x="6309" y="4531"/>
                    <a:pt x="6102" y="4875"/>
                    <a:pt x="5885" y="5208"/>
                  </a:cubicBezTo>
                  <a:cubicBezTo>
                    <a:pt x="5885" y="4875"/>
                    <a:pt x="5908" y="4531"/>
                    <a:pt x="5954" y="4210"/>
                  </a:cubicBezTo>
                  <a:cubicBezTo>
                    <a:pt x="5965" y="4096"/>
                    <a:pt x="5988" y="3981"/>
                    <a:pt x="6046" y="3912"/>
                  </a:cubicBezTo>
                  <a:cubicBezTo>
                    <a:pt x="6069" y="3889"/>
                    <a:pt x="6091" y="3877"/>
                    <a:pt x="6114" y="3877"/>
                  </a:cubicBezTo>
                  <a:close/>
                  <a:moveTo>
                    <a:pt x="74094" y="26587"/>
                  </a:moveTo>
                  <a:cubicBezTo>
                    <a:pt x="74106" y="26599"/>
                    <a:pt x="74117" y="26610"/>
                    <a:pt x="74117" y="26622"/>
                  </a:cubicBezTo>
                  <a:cubicBezTo>
                    <a:pt x="74427" y="27149"/>
                    <a:pt x="74622" y="27929"/>
                    <a:pt x="74267" y="28560"/>
                  </a:cubicBezTo>
                  <a:cubicBezTo>
                    <a:pt x="74140" y="28789"/>
                    <a:pt x="73900" y="28985"/>
                    <a:pt x="73613" y="29110"/>
                  </a:cubicBezTo>
                  <a:cubicBezTo>
                    <a:pt x="73400" y="29195"/>
                    <a:pt x="73169" y="29243"/>
                    <a:pt x="72946" y="29243"/>
                  </a:cubicBezTo>
                  <a:cubicBezTo>
                    <a:pt x="72869" y="29243"/>
                    <a:pt x="72792" y="29237"/>
                    <a:pt x="72718" y="29225"/>
                  </a:cubicBezTo>
                  <a:cubicBezTo>
                    <a:pt x="72466" y="29191"/>
                    <a:pt x="72030" y="29031"/>
                    <a:pt x="71927" y="28480"/>
                  </a:cubicBezTo>
                  <a:cubicBezTo>
                    <a:pt x="71812" y="27826"/>
                    <a:pt x="72374" y="27241"/>
                    <a:pt x="72901" y="26943"/>
                  </a:cubicBezTo>
                  <a:cubicBezTo>
                    <a:pt x="73291" y="26714"/>
                    <a:pt x="73716" y="26610"/>
                    <a:pt x="74094" y="26587"/>
                  </a:cubicBezTo>
                  <a:close/>
                  <a:moveTo>
                    <a:pt x="65238" y="1"/>
                  </a:moveTo>
                  <a:cubicBezTo>
                    <a:pt x="63808" y="1"/>
                    <a:pt x="62254" y="243"/>
                    <a:pt x="60526" y="734"/>
                  </a:cubicBezTo>
                  <a:cubicBezTo>
                    <a:pt x="58909" y="1193"/>
                    <a:pt x="57326" y="1813"/>
                    <a:pt x="55789" y="2421"/>
                  </a:cubicBezTo>
                  <a:cubicBezTo>
                    <a:pt x="55491" y="2547"/>
                    <a:pt x="55169" y="2673"/>
                    <a:pt x="54860" y="2788"/>
                  </a:cubicBezTo>
                  <a:cubicBezTo>
                    <a:pt x="53209" y="3441"/>
                    <a:pt x="51270" y="4164"/>
                    <a:pt x="49286" y="4542"/>
                  </a:cubicBezTo>
                  <a:cubicBezTo>
                    <a:pt x="48386" y="4709"/>
                    <a:pt x="47478" y="4792"/>
                    <a:pt x="46565" y="4792"/>
                  </a:cubicBezTo>
                  <a:cubicBezTo>
                    <a:pt x="45592" y="4792"/>
                    <a:pt x="44613" y="4698"/>
                    <a:pt x="43631" y="4508"/>
                  </a:cubicBezTo>
                  <a:cubicBezTo>
                    <a:pt x="41968" y="4187"/>
                    <a:pt x="40202" y="3602"/>
                    <a:pt x="38206" y="2696"/>
                  </a:cubicBezTo>
                  <a:cubicBezTo>
                    <a:pt x="36520" y="1939"/>
                    <a:pt x="34880" y="1056"/>
                    <a:pt x="33217" y="138"/>
                  </a:cubicBezTo>
                  <a:lnTo>
                    <a:pt x="32987" y="540"/>
                  </a:lnTo>
                  <a:cubicBezTo>
                    <a:pt x="34674" y="1458"/>
                    <a:pt x="36313" y="2352"/>
                    <a:pt x="38023" y="3120"/>
                  </a:cubicBezTo>
                  <a:cubicBezTo>
                    <a:pt x="40041" y="4027"/>
                    <a:pt x="41854" y="4634"/>
                    <a:pt x="43551" y="4955"/>
                  </a:cubicBezTo>
                  <a:cubicBezTo>
                    <a:pt x="44549" y="5151"/>
                    <a:pt x="45558" y="5254"/>
                    <a:pt x="46556" y="5254"/>
                  </a:cubicBezTo>
                  <a:cubicBezTo>
                    <a:pt x="47497" y="5254"/>
                    <a:pt x="48437" y="5162"/>
                    <a:pt x="49366" y="4990"/>
                  </a:cubicBezTo>
                  <a:cubicBezTo>
                    <a:pt x="51384" y="4611"/>
                    <a:pt x="53346" y="3877"/>
                    <a:pt x="55032" y="3224"/>
                  </a:cubicBezTo>
                  <a:cubicBezTo>
                    <a:pt x="55342" y="3097"/>
                    <a:pt x="55651" y="2972"/>
                    <a:pt x="55961" y="2857"/>
                  </a:cubicBezTo>
                  <a:cubicBezTo>
                    <a:pt x="57486" y="2248"/>
                    <a:pt x="59058" y="1629"/>
                    <a:pt x="60652" y="1170"/>
                  </a:cubicBezTo>
                  <a:cubicBezTo>
                    <a:pt x="62333" y="698"/>
                    <a:pt x="63833" y="459"/>
                    <a:pt x="65215" y="459"/>
                  </a:cubicBezTo>
                  <a:cubicBezTo>
                    <a:pt x="65643" y="459"/>
                    <a:pt x="66060" y="482"/>
                    <a:pt x="66467" y="528"/>
                  </a:cubicBezTo>
                  <a:cubicBezTo>
                    <a:pt x="67293" y="620"/>
                    <a:pt x="68084" y="803"/>
                    <a:pt x="68818" y="1102"/>
                  </a:cubicBezTo>
                  <a:cubicBezTo>
                    <a:pt x="69575" y="1400"/>
                    <a:pt x="70275" y="1802"/>
                    <a:pt x="70895" y="2306"/>
                  </a:cubicBezTo>
                  <a:cubicBezTo>
                    <a:pt x="72144" y="3304"/>
                    <a:pt x="73016" y="4577"/>
                    <a:pt x="73360" y="5919"/>
                  </a:cubicBezTo>
                  <a:cubicBezTo>
                    <a:pt x="73556" y="6665"/>
                    <a:pt x="73567" y="7445"/>
                    <a:pt x="73406" y="8225"/>
                  </a:cubicBezTo>
                  <a:cubicBezTo>
                    <a:pt x="73246" y="8970"/>
                    <a:pt x="72947" y="9693"/>
                    <a:pt x="72500" y="10404"/>
                  </a:cubicBezTo>
                  <a:cubicBezTo>
                    <a:pt x="71754" y="11562"/>
                    <a:pt x="70745" y="12537"/>
                    <a:pt x="69771" y="13489"/>
                  </a:cubicBezTo>
                  <a:cubicBezTo>
                    <a:pt x="69484" y="13764"/>
                    <a:pt x="69197" y="14051"/>
                    <a:pt x="68910" y="14349"/>
                  </a:cubicBezTo>
                  <a:cubicBezTo>
                    <a:pt x="67752" y="15519"/>
                    <a:pt x="66501" y="16964"/>
                    <a:pt x="66100" y="18765"/>
                  </a:cubicBezTo>
                  <a:cubicBezTo>
                    <a:pt x="65917" y="19580"/>
                    <a:pt x="65905" y="20405"/>
                    <a:pt x="66077" y="21150"/>
                  </a:cubicBezTo>
                  <a:cubicBezTo>
                    <a:pt x="66261" y="21988"/>
                    <a:pt x="66674" y="22710"/>
                    <a:pt x="67270" y="23227"/>
                  </a:cubicBezTo>
                  <a:cubicBezTo>
                    <a:pt x="68199" y="24041"/>
                    <a:pt x="69381" y="24339"/>
                    <a:pt x="70505" y="24614"/>
                  </a:cubicBezTo>
                  <a:cubicBezTo>
                    <a:pt x="71112" y="24764"/>
                    <a:pt x="71721" y="24924"/>
                    <a:pt x="72282" y="25154"/>
                  </a:cubicBezTo>
                  <a:cubicBezTo>
                    <a:pt x="72924" y="25406"/>
                    <a:pt x="73418" y="25750"/>
                    <a:pt x="73785" y="26151"/>
                  </a:cubicBezTo>
                  <a:cubicBezTo>
                    <a:pt x="73418" y="26209"/>
                    <a:pt x="73039" y="26324"/>
                    <a:pt x="72672" y="26541"/>
                  </a:cubicBezTo>
                  <a:cubicBezTo>
                    <a:pt x="72305" y="26760"/>
                    <a:pt x="71984" y="27046"/>
                    <a:pt x="71777" y="27344"/>
                  </a:cubicBezTo>
                  <a:cubicBezTo>
                    <a:pt x="71502" y="27734"/>
                    <a:pt x="71410" y="28159"/>
                    <a:pt x="71479" y="28560"/>
                  </a:cubicBezTo>
                  <a:cubicBezTo>
                    <a:pt x="71594" y="29168"/>
                    <a:pt x="72019" y="29581"/>
                    <a:pt x="72649" y="29684"/>
                  </a:cubicBezTo>
                  <a:cubicBezTo>
                    <a:pt x="72743" y="29699"/>
                    <a:pt x="72840" y="29706"/>
                    <a:pt x="72938" y="29706"/>
                  </a:cubicBezTo>
                  <a:cubicBezTo>
                    <a:pt x="73221" y="29706"/>
                    <a:pt x="73515" y="29646"/>
                    <a:pt x="73796" y="29535"/>
                  </a:cubicBezTo>
                  <a:cubicBezTo>
                    <a:pt x="74175" y="29363"/>
                    <a:pt x="74484" y="29099"/>
                    <a:pt x="74668" y="28778"/>
                  </a:cubicBezTo>
                  <a:cubicBezTo>
                    <a:pt x="74863" y="28422"/>
                    <a:pt x="74943" y="27998"/>
                    <a:pt x="74897" y="27550"/>
                  </a:cubicBezTo>
                  <a:cubicBezTo>
                    <a:pt x="74874" y="27229"/>
                    <a:pt x="74771" y="26897"/>
                    <a:pt x="74622" y="26587"/>
                  </a:cubicBezTo>
                  <a:lnTo>
                    <a:pt x="74622" y="26587"/>
                  </a:lnTo>
                  <a:cubicBezTo>
                    <a:pt x="74737" y="26599"/>
                    <a:pt x="74851" y="26610"/>
                    <a:pt x="74955" y="26622"/>
                  </a:cubicBezTo>
                  <a:cubicBezTo>
                    <a:pt x="75620" y="26737"/>
                    <a:pt x="76251" y="27012"/>
                    <a:pt x="76847" y="27448"/>
                  </a:cubicBezTo>
                  <a:cubicBezTo>
                    <a:pt x="77398" y="27861"/>
                    <a:pt x="77891" y="28388"/>
                    <a:pt x="78258" y="28996"/>
                  </a:cubicBezTo>
                  <a:cubicBezTo>
                    <a:pt x="78648" y="29627"/>
                    <a:pt x="78901" y="30315"/>
                    <a:pt x="78992" y="31014"/>
                  </a:cubicBezTo>
                  <a:cubicBezTo>
                    <a:pt x="79095" y="31737"/>
                    <a:pt x="79049" y="32459"/>
                    <a:pt x="78832" y="33160"/>
                  </a:cubicBezTo>
                  <a:cubicBezTo>
                    <a:pt x="78442" y="34478"/>
                    <a:pt x="77535" y="35717"/>
                    <a:pt x="76262" y="36634"/>
                  </a:cubicBezTo>
                  <a:cubicBezTo>
                    <a:pt x="75012" y="37564"/>
                    <a:pt x="73487" y="38103"/>
                    <a:pt x="71858" y="38194"/>
                  </a:cubicBezTo>
                  <a:cubicBezTo>
                    <a:pt x="71645" y="38209"/>
                    <a:pt x="71430" y="38216"/>
                    <a:pt x="71213" y="38216"/>
                  </a:cubicBezTo>
                  <a:cubicBezTo>
                    <a:pt x="69701" y="38216"/>
                    <a:pt x="68099" y="37868"/>
                    <a:pt x="66445" y="37197"/>
                  </a:cubicBezTo>
                  <a:cubicBezTo>
                    <a:pt x="65504" y="36818"/>
                    <a:pt x="64128" y="36176"/>
                    <a:pt x="61822" y="34559"/>
                  </a:cubicBezTo>
                  <a:cubicBezTo>
                    <a:pt x="61271" y="34180"/>
                    <a:pt x="60733" y="33790"/>
                    <a:pt x="60205" y="33412"/>
                  </a:cubicBezTo>
                  <a:cubicBezTo>
                    <a:pt x="59367" y="32804"/>
                    <a:pt x="58496" y="32173"/>
                    <a:pt x="57624" y="31588"/>
                  </a:cubicBezTo>
                  <a:cubicBezTo>
                    <a:pt x="55926" y="30476"/>
                    <a:pt x="54493" y="29742"/>
                    <a:pt x="53094" y="29294"/>
                  </a:cubicBezTo>
                  <a:cubicBezTo>
                    <a:pt x="52233" y="29008"/>
                    <a:pt x="51328" y="28824"/>
                    <a:pt x="50410" y="28755"/>
                  </a:cubicBezTo>
                  <a:cubicBezTo>
                    <a:pt x="50085" y="28726"/>
                    <a:pt x="49755" y="28712"/>
                    <a:pt x="49424" y="28712"/>
                  </a:cubicBezTo>
                  <a:cubicBezTo>
                    <a:pt x="48843" y="28712"/>
                    <a:pt x="48257" y="28755"/>
                    <a:pt x="47680" y="28835"/>
                  </a:cubicBezTo>
                  <a:cubicBezTo>
                    <a:pt x="45948" y="29087"/>
                    <a:pt x="44182" y="29661"/>
                    <a:pt x="42278" y="30601"/>
                  </a:cubicBezTo>
                  <a:cubicBezTo>
                    <a:pt x="40787" y="31347"/>
                    <a:pt x="39250" y="32299"/>
                    <a:pt x="37426" y="33606"/>
                  </a:cubicBezTo>
                  <a:cubicBezTo>
                    <a:pt x="36749" y="34100"/>
                    <a:pt x="36073" y="34605"/>
                    <a:pt x="35419" y="35097"/>
                  </a:cubicBezTo>
                  <a:cubicBezTo>
                    <a:pt x="34605" y="35694"/>
                    <a:pt x="33779" y="36313"/>
                    <a:pt x="32941" y="36910"/>
                  </a:cubicBezTo>
                  <a:cubicBezTo>
                    <a:pt x="31141" y="38183"/>
                    <a:pt x="29696" y="39066"/>
                    <a:pt x="28262" y="39743"/>
                  </a:cubicBezTo>
                  <a:cubicBezTo>
                    <a:pt x="26416" y="40626"/>
                    <a:pt x="24614" y="41153"/>
                    <a:pt x="22929" y="41303"/>
                  </a:cubicBezTo>
                  <a:cubicBezTo>
                    <a:pt x="22633" y="41328"/>
                    <a:pt x="22306" y="41344"/>
                    <a:pt x="21957" y="41344"/>
                  </a:cubicBezTo>
                  <a:cubicBezTo>
                    <a:pt x="20697" y="41344"/>
                    <a:pt x="19149" y="41132"/>
                    <a:pt x="17722" y="40351"/>
                  </a:cubicBezTo>
                  <a:cubicBezTo>
                    <a:pt x="17033" y="39984"/>
                    <a:pt x="16425" y="39514"/>
                    <a:pt x="15898" y="38963"/>
                  </a:cubicBezTo>
                  <a:cubicBezTo>
                    <a:pt x="15359" y="38390"/>
                    <a:pt x="14923" y="37758"/>
                    <a:pt x="14625" y="37070"/>
                  </a:cubicBezTo>
                  <a:cubicBezTo>
                    <a:pt x="14006" y="35683"/>
                    <a:pt x="13983" y="34100"/>
                    <a:pt x="14579" y="32632"/>
                  </a:cubicBezTo>
                  <a:cubicBezTo>
                    <a:pt x="15186" y="31083"/>
                    <a:pt x="16299" y="29810"/>
                    <a:pt x="17412" y="28652"/>
                  </a:cubicBezTo>
                  <a:cubicBezTo>
                    <a:pt x="17722" y="28330"/>
                    <a:pt x="18043" y="27998"/>
                    <a:pt x="18364" y="27688"/>
                  </a:cubicBezTo>
                  <a:cubicBezTo>
                    <a:pt x="19282" y="26760"/>
                    <a:pt x="20245" y="25807"/>
                    <a:pt x="21025" y="24706"/>
                  </a:cubicBezTo>
                  <a:cubicBezTo>
                    <a:pt x="21609" y="23903"/>
                    <a:pt x="22045" y="23112"/>
                    <a:pt x="22332" y="22343"/>
                  </a:cubicBezTo>
                  <a:cubicBezTo>
                    <a:pt x="22677" y="21426"/>
                    <a:pt x="22814" y="20520"/>
                    <a:pt x="22733" y="19659"/>
                  </a:cubicBezTo>
                  <a:cubicBezTo>
                    <a:pt x="22654" y="18891"/>
                    <a:pt x="22401" y="18145"/>
                    <a:pt x="21988" y="17446"/>
                  </a:cubicBezTo>
                  <a:cubicBezTo>
                    <a:pt x="21598" y="16804"/>
                    <a:pt x="21071" y="16218"/>
                    <a:pt x="20428" y="15703"/>
                  </a:cubicBezTo>
                  <a:cubicBezTo>
                    <a:pt x="19361" y="14865"/>
                    <a:pt x="17997" y="14189"/>
                    <a:pt x="16254" y="13638"/>
                  </a:cubicBezTo>
                  <a:cubicBezTo>
                    <a:pt x="15622" y="13443"/>
                    <a:pt x="14980" y="13271"/>
                    <a:pt x="14350" y="13099"/>
                  </a:cubicBezTo>
                  <a:cubicBezTo>
                    <a:pt x="13409" y="12846"/>
                    <a:pt x="12434" y="12594"/>
                    <a:pt x="11516" y="12250"/>
                  </a:cubicBezTo>
                  <a:cubicBezTo>
                    <a:pt x="9750" y="11597"/>
                    <a:pt x="8385" y="10679"/>
                    <a:pt x="7445" y="9509"/>
                  </a:cubicBezTo>
                  <a:cubicBezTo>
                    <a:pt x="7387" y="9428"/>
                    <a:pt x="7330" y="9360"/>
                    <a:pt x="7272" y="9280"/>
                  </a:cubicBezTo>
                  <a:cubicBezTo>
                    <a:pt x="6550" y="8293"/>
                    <a:pt x="6091" y="7124"/>
                    <a:pt x="5942" y="5942"/>
                  </a:cubicBezTo>
                  <a:lnTo>
                    <a:pt x="6183" y="5598"/>
                  </a:lnTo>
                  <a:lnTo>
                    <a:pt x="6217" y="5541"/>
                  </a:lnTo>
                  <a:cubicBezTo>
                    <a:pt x="6481" y="5139"/>
                    <a:pt x="6791" y="4680"/>
                    <a:pt x="6745" y="4130"/>
                  </a:cubicBezTo>
                  <a:cubicBezTo>
                    <a:pt x="6734" y="3958"/>
                    <a:pt x="6688" y="3820"/>
                    <a:pt x="6619" y="3706"/>
                  </a:cubicBezTo>
                  <a:cubicBezTo>
                    <a:pt x="6527" y="3545"/>
                    <a:pt x="6355" y="3430"/>
                    <a:pt x="6160" y="3418"/>
                  </a:cubicBezTo>
                  <a:cubicBezTo>
                    <a:pt x="6148" y="3418"/>
                    <a:pt x="6135" y="3417"/>
                    <a:pt x="6122" y="3417"/>
                  </a:cubicBezTo>
                  <a:cubicBezTo>
                    <a:pt x="5953" y="3417"/>
                    <a:pt x="5796" y="3486"/>
                    <a:pt x="5690" y="3614"/>
                  </a:cubicBezTo>
                  <a:cubicBezTo>
                    <a:pt x="5564" y="3774"/>
                    <a:pt x="5518" y="3969"/>
                    <a:pt x="5495" y="4141"/>
                  </a:cubicBezTo>
                  <a:cubicBezTo>
                    <a:pt x="5414" y="4680"/>
                    <a:pt x="5403" y="5243"/>
                    <a:pt x="5460" y="5804"/>
                  </a:cubicBezTo>
                  <a:cubicBezTo>
                    <a:pt x="5323" y="5977"/>
                    <a:pt x="5174" y="6148"/>
                    <a:pt x="5013" y="6298"/>
                  </a:cubicBezTo>
                  <a:cubicBezTo>
                    <a:pt x="4290" y="6997"/>
                    <a:pt x="3533" y="7502"/>
                    <a:pt x="2730" y="7823"/>
                  </a:cubicBezTo>
                  <a:cubicBezTo>
                    <a:pt x="2116" y="8078"/>
                    <a:pt x="1496" y="8206"/>
                    <a:pt x="882" y="8206"/>
                  </a:cubicBezTo>
                  <a:cubicBezTo>
                    <a:pt x="613" y="8206"/>
                    <a:pt x="346" y="8182"/>
                    <a:pt x="81" y="8133"/>
                  </a:cubicBezTo>
                  <a:lnTo>
                    <a:pt x="1" y="8580"/>
                  </a:lnTo>
                  <a:cubicBezTo>
                    <a:pt x="295" y="8635"/>
                    <a:pt x="593" y="8662"/>
                    <a:pt x="892" y="8662"/>
                  </a:cubicBezTo>
                  <a:cubicBezTo>
                    <a:pt x="2409" y="8662"/>
                    <a:pt x="3962" y="7962"/>
                    <a:pt x="5323" y="6630"/>
                  </a:cubicBezTo>
                  <a:cubicBezTo>
                    <a:pt x="5403" y="6561"/>
                    <a:pt x="5472" y="6481"/>
                    <a:pt x="5552" y="6400"/>
                  </a:cubicBezTo>
                  <a:cubicBezTo>
                    <a:pt x="5758" y="7525"/>
                    <a:pt x="6217" y="8626"/>
                    <a:pt x="6905" y="9555"/>
                  </a:cubicBezTo>
                  <a:cubicBezTo>
                    <a:pt x="6963" y="9635"/>
                    <a:pt x="7032" y="9716"/>
                    <a:pt x="7089" y="9795"/>
                  </a:cubicBezTo>
                  <a:cubicBezTo>
                    <a:pt x="8087" y="11023"/>
                    <a:pt x="9520" y="11998"/>
                    <a:pt x="11356" y="12675"/>
                  </a:cubicBezTo>
                  <a:cubicBezTo>
                    <a:pt x="12296" y="13030"/>
                    <a:pt x="13282" y="13294"/>
                    <a:pt x="14235" y="13547"/>
                  </a:cubicBezTo>
                  <a:cubicBezTo>
                    <a:pt x="14854" y="13707"/>
                    <a:pt x="15497" y="13879"/>
                    <a:pt x="16116" y="14074"/>
                  </a:cubicBezTo>
                  <a:cubicBezTo>
                    <a:pt x="17813" y="14602"/>
                    <a:pt x="19132" y="15255"/>
                    <a:pt x="20153" y="16070"/>
                  </a:cubicBezTo>
                  <a:cubicBezTo>
                    <a:pt x="20750" y="16540"/>
                    <a:pt x="21231" y="17079"/>
                    <a:pt x="21586" y="17676"/>
                  </a:cubicBezTo>
                  <a:cubicBezTo>
                    <a:pt x="21976" y="18318"/>
                    <a:pt x="22206" y="18994"/>
                    <a:pt x="22275" y="19705"/>
                  </a:cubicBezTo>
                  <a:cubicBezTo>
                    <a:pt x="22343" y="20497"/>
                    <a:pt x="22218" y="21334"/>
                    <a:pt x="21897" y="22183"/>
                  </a:cubicBezTo>
                  <a:cubicBezTo>
                    <a:pt x="21632" y="22906"/>
                    <a:pt x="21208" y="23674"/>
                    <a:pt x="20658" y="24443"/>
                  </a:cubicBezTo>
                  <a:cubicBezTo>
                    <a:pt x="19889" y="25509"/>
                    <a:pt x="18948" y="26449"/>
                    <a:pt x="18043" y="27367"/>
                  </a:cubicBezTo>
                  <a:cubicBezTo>
                    <a:pt x="17722" y="27677"/>
                    <a:pt x="17401" y="28009"/>
                    <a:pt x="17079" y="28330"/>
                  </a:cubicBezTo>
                  <a:cubicBezTo>
                    <a:pt x="15943" y="29523"/>
                    <a:pt x="14796" y="30843"/>
                    <a:pt x="14154" y="32459"/>
                  </a:cubicBezTo>
                  <a:cubicBezTo>
                    <a:pt x="13512" y="34054"/>
                    <a:pt x="13535" y="35752"/>
                    <a:pt x="14200" y="37254"/>
                  </a:cubicBezTo>
                  <a:cubicBezTo>
                    <a:pt x="14854" y="38711"/>
                    <a:pt x="16024" y="39950"/>
                    <a:pt x="17492" y="40752"/>
                  </a:cubicBezTo>
                  <a:cubicBezTo>
                    <a:pt x="18994" y="41578"/>
                    <a:pt x="20612" y="41808"/>
                    <a:pt x="21931" y="41808"/>
                  </a:cubicBezTo>
                  <a:cubicBezTo>
                    <a:pt x="22309" y="41808"/>
                    <a:pt x="22654" y="41785"/>
                    <a:pt x="22975" y="41762"/>
                  </a:cubicBezTo>
                  <a:cubicBezTo>
                    <a:pt x="24718" y="41601"/>
                    <a:pt x="26564" y="41062"/>
                    <a:pt x="28457" y="40156"/>
                  </a:cubicBezTo>
                  <a:cubicBezTo>
                    <a:pt x="29913" y="39468"/>
                    <a:pt x="31381" y="38573"/>
                    <a:pt x="33206" y="37277"/>
                  </a:cubicBezTo>
                  <a:cubicBezTo>
                    <a:pt x="34042" y="36692"/>
                    <a:pt x="34880" y="36061"/>
                    <a:pt x="35694" y="35465"/>
                  </a:cubicBezTo>
                  <a:cubicBezTo>
                    <a:pt x="36348" y="34972"/>
                    <a:pt x="37025" y="34467"/>
                    <a:pt x="37690" y="33985"/>
                  </a:cubicBezTo>
                  <a:cubicBezTo>
                    <a:pt x="39491" y="32689"/>
                    <a:pt x="41016" y="31748"/>
                    <a:pt x="42484" y="31014"/>
                  </a:cubicBezTo>
                  <a:cubicBezTo>
                    <a:pt x="44342" y="30097"/>
                    <a:pt x="46063" y="29535"/>
                    <a:pt x="47737" y="29294"/>
                  </a:cubicBezTo>
                  <a:cubicBezTo>
                    <a:pt x="48297" y="29214"/>
                    <a:pt x="48856" y="29176"/>
                    <a:pt x="49412" y="29176"/>
                  </a:cubicBezTo>
                  <a:cubicBezTo>
                    <a:pt x="49734" y="29176"/>
                    <a:pt x="50055" y="29189"/>
                    <a:pt x="50375" y="29214"/>
                  </a:cubicBezTo>
                  <a:cubicBezTo>
                    <a:pt x="51259" y="29283"/>
                    <a:pt x="52119" y="29454"/>
                    <a:pt x="52956" y="29730"/>
                  </a:cubicBezTo>
                  <a:cubicBezTo>
                    <a:pt x="54310" y="30166"/>
                    <a:pt x="55709" y="30889"/>
                    <a:pt x="57372" y="31978"/>
                  </a:cubicBezTo>
                  <a:cubicBezTo>
                    <a:pt x="58243" y="32551"/>
                    <a:pt x="59104" y="33171"/>
                    <a:pt x="59941" y="33779"/>
                  </a:cubicBezTo>
                  <a:cubicBezTo>
                    <a:pt x="60468" y="34157"/>
                    <a:pt x="61008" y="34559"/>
                    <a:pt x="61558" y="34937"/>
                  </a:cubicBezTo>
                  <a:cubicBezTo>
                    <a:pt x="62785" y="35798"/>
                    <a:pt x="64437" y="36887"/>
                    <a:pt x="66272" y="37633"/>
                  </a:cubicBezTo>
                  <a:cubicBezTo>
                    <a:pt x="67992" y="38321"/>
                    <a:pt x="69656" y="38676"/>
                    <a:pt x="71239" y="38676"/>
                  </a:cubicBezTo>
                  <a:cubicBezTo>
                    <a:pt x="71456" y="38676"/>
                    <a:pt x="71675" y="38665"/>
                    <a:pt x="71892" y="38653"/>
                  </a:cubicBezTo>
                  <a:cubicBezTo>
                    <a:pt x="73602" y="38550"/>
                    <a:pt x="75207" y="37977"/>
                    <a:pt x="76538" y="37013"/>
                  </a:cubicBezTo>
                  <a:cubicBezTo>
                    <a:pt x="77879" y="36027"/>
                    <a:pt x="78855" y="34708"/>
                    <a:pt x="79279" y="33285"/>
                  </a:cubicBezTo>
                  <a:cubicBezTo>
                    <a:pt x="79508" y="32517"/>
                    <a:pt x="79566" y="31737"/>
                    <a:pt x="79451" y="30957"/>
                  </a:cubicBezTo>
                  <a:cubicBezTo>
                    <a:pt x="79347" y="30177"/>
                    <a:pt x="79072" y="29443"/>
                    <a:pt x="78648" y="28755"/>
                  </a:cubicBezTo>
                  <a:cubicBezTo>
                    <a:pt x="78246" y="28101"/>
                    <a:pt x="77719" y="27528"/>
                    <a:pt x="77122" y="27081"/>
                  </a:cubicBezTo>
                  <a:cubicBezTo>
                    <a:pt x="76469" y="26599"/>
                    <a:pt x="75769" y="26289"/>
                    <a:pt x="75024" y="26174"/>
                  </a:cubicBezTo>
                  <a:cubicBezTo>
                    <a:pt x="74828" y="26140"/>
                    <a:pt x="74588" y="26117"/>
                    <a:pt x="74347" y="26117"/>
                  </a:cubicBezTo>
                  <a:cubicBezTo>
                    <a:pt x="73923" y="25532"/>
                    <a:pt x="73291" y="25062"/>
                    <a:pt x="72455" y="24729"/>
                  </a:cubicBezTo>
                  <a:cubicBezTo>
                    <a:pt x="71869" y="24489"/>
                    <a:pt x="71239" y="24328"/>
                    <a:pt x="70619" y="24178"/>
                  </a:cubicBezTo>
                  <a:cubicBezTo>
                    <a:pt x="69495" y="23892"/>
                    <a:pt x="68417" y="23628"/>
                    <a:pt x="67580" y="22883"/>
                  </a:cubicBezTo>
                  <a:cubicBezTo>
                    <a:pt x="67052" y="22424"/>
                    <a:pt x="66697" y="21805"/>
                    <a:pt x="66524" y="21048"/>
                  </a:cubicBezTo>
                  <a:cubicBezTo>
                    <a:pt x="66364" y="20370"/>
                    <a:pt x="66376" y="19613"/>
                    <a:pt x="66547" y="18868"/>
                  </a:cubicBezTo>
                  <a:cubicBezTo>
                    <a:pt x="66926" y="17171"/>
                    <a:pt x="68119" y="15795"/>
                    <a:pt x="69231" y="14671"/>
                  </a:cubicBezTo>
                  <a:cubicBezTo>
                    <a:pt x="69518" y="14383"/>
                    <a:pt x="69805" y="14097"/>
                    <a:pt x="70092" y="13822"/>
                  </a:cubicBezTo>
                  <a:cubicBezTo>
                    <a:pt x="71089" y="12846"/>
                    <a:pt x="72110" y="11849"/>
                    <a:pt x="72879" y="10644"/>
                  </a:cubicBezTo>
                  <a:cubicBezTo>
                    <a:pt x="73360" y="9899"/>
                    <a:pt x="73693" y="9119"/>
                    <a:pt x="73854" y="8327"/>
                  </a:cubicBezTo>
                  <a:cubicBezTo>
                    <a:pt x="74037" y="7468"/>
                    <a:pt x="74014" y="6619"/>
                    <a:pt x="73808" y="5804"/>
                  </a:cubicBezTo>
                  <a:cubicBezTo>
                    <a:pt x="73613" y="5059"/>
                    <a:pt x="73280" y="4336"/>
                    <a:pt x="72799" y="3660"/>
                  </a:cubicBezTo>
                  <a:cubicBezTo>
                    <a:pt x="72363" y="3028"/>
                    <a:pt x="71823" y="2455"/>
                    <a:pt x="71181" y="1950"/>
                  </a:cubicBezTo>
                  <a:cubicBezTo>
                    <a:pt x="70528" y="1423"/>
                    <a:pt x="69782" y="987"/>
                    <a:pt x="68991" y="678"/>
                  </a:cubicBezTo>
                  <a:cubicBezTo>
                    <a:pt x="68211" y="367"/>
                    <a:pt x="67385" y="161"/>
                    <a:pt x="66524" y="69"/>
                  </a:cubicBezTo>
                  <a:cubicBezTo>
                    <a:pt x="66106" y="24"/>
                    <a:pt x="65678" y="1"/>
                    <a:pt x="652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8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ppins SemiBold"/>
              <a:buNone/>
              <a:defRPr sz="3000" b="0" i="0" u="none" strike="noStrike" cap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38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8" name="Google Shape;8;p38"/>
          <p:cNvSpPr txBox="1"/>
          <p:nvPr/>
        </p:nvSpPr>
        <p:spPr>
          <a:xfrm>
            <a:off x="6330779" y="4650259"/>
            <a:ext cx="27637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900" b="0" i="0" u="none" strike="noStrike" cap="none">
                <a:solidFill>
                  <a:srgbClr val="793700"/>
                </a:solidFill>
                <a:latin typeface="Arial"/>
                <a:ea typeface="Arial"/>
                <a:cs typeface="Arial"/>
                <a:sym typeface="Arial"/>
              </a:rPr>
              <a:t>People’s Majlis Secretariat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900" b="0" i="0" u="none" strike="noStrike" cap="none">
                <a:solidFill>
                  <a:srgbClr val="793700"/>
                </a:solidFill>
                <a:latin typeface="Arial"/>
                <a:ea typeface="Arial"/>
                <a:cs typeface="Arial"/>
                <a:sym typeface="Arial"/>
              </a:rPr>
              <a:t>Parliamentary Education 2024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gif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gif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politicsandgovernance.blogspot.com/2010/06/" TargetMode="Externa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"/>
          <p:cNvSpPr txBox="1">
            <a:spLocks noGrp="1"/>
          </p:cNvSpPr>
          <p:nvPr>
            <p:ph type="ctrTitle"/>
          </p:nvPr>
        </p:nvSpPr>
        <p:spPr>
          <a:xfrm>
            <a:off x="650461" y="930401"/>
            <a:ext cx="5457892" cy="20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sz="4400" dirty="0"/>
              <a:t>Understanding the three branches of State</a:t>
            </a:r>
            <a:endParaRPr sz="4400" dirty="0"/>
          </a:p>
        </p:txBody>
      </p:sp>
      <p:sp>
        <p:nvSpPr>
          <p:cNvPr id="65" name="Google Shape;65;p1"/>
          <p:cNvSpPr txBox="1">
            <a:spLocks noGrp="1"/>
          </p:cNvSpPr>
          <p:nvPr>
            <p:ph type="subTitle" idx="1"/>
          </p:nvPr>
        </p:nvSpPr>
        <p:spPr>
          <a:xfrm>
            <a:off x="743561" y="3653235"/>
            <a:ext cx="2481000" cy="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Key Stage 2</a:t>
            </a:r>
            <a:endParaRPr/>
          </a:p>
        </p:txBody>
      </p:sp>
      <p:sp>
        <p:nvSpPr>
          <p:cNvPr id="66" name="Google Shape;66;p1"/>
          <p:cNvSpPr/>
          <p:nvPr/>
        </p:nvSpPr>
        <p:spPr>
          <a:xfrm rot="1445148">
            <a:off x="6313255" y="99393"/>
            <a:ext cx="3514502" cy="2040293"/>
          </a:xfrm>
          <a:custGeom>
            <a:avLst/>
            <a:gdLst/>
            <a:ahLst/>
            <a:cxnLst/>
            <a:rect l="l" t="t" r="r" b="b"/>
            <a:pathLst>
              <a:path w="78419" h="45525" extrusionOk="0">
                <a:moveTo>
                  <a:pt x="45203" y="8340"/>
                </a:moveTo>
                <a:cubicBezTo>
                  <a:pt x="45432" y="8340"/>
                  <a:pt x="45673" y="8419"/>
                  <a:pt x="45914" y="8569"/>
                </a:cubicBezTo>
                <a:cubicBezTo>
                  <a:pt x="46763" y="9108"/>
                  <a:pt x="47095" y="10519"/>
                  <a:pt x="47130" y="11643"/>
                </a:cubicBezTo>
                <a:cubicBezTo>
                  <a:pt x="47130" y="12113"/>
                  <a:pt x="47130" y="12594"/>
                  <a:pt x="47095" y="13076"/>
                </a:cubicBezTo>
                <a:cubicBezTo>
                  <a:pt x="46304" y="12904"/>
                  <a:pt x="45627" y="12663"/>
                  <a:pt x="45099" y="12354"/>
                </a:cubicBezTo>
                <a:cubicBezTo>
                  <a:pt x="44663" y="12102"/>
                  <a:pt x="44319" y="11791"/>
                  <a:pt x="44102" y="11459"/>
                </a:cubicBezTo>
                <a:cubicBezTo>
                  <a:pt x="43850" y="11080"/>
                  <a:pt x="43723" y="10633"/>
                  <a:pt x="43746" y="10152"/>
                </a:cubicBezTo>
                <a:cubicBezTo>
                  <a:pt x="43769" y="9441"/>
                  <a:pt x="44159" y="8741"/>
                  <a:pt x="44686" y="8465"/>
                </a:cubicBezTo>
                <a:cubicBezTo>
                  <a:pt x="44859" y="8385"/>
                  <a:pt x="45031" y="8340"/>
                  <a:pt x="45203" y="8340"/>
                </a:cubicBezTo>
                <a:close/>
                <a:moveTo>
                  <a:pt x="9262" y="20306"/>
                </a:moveTo>
                <a:cubicBezTo>
                  <a:pt x="9538" y="20306"/>
                  <a:pt x="9827" y="20377"/>
                  <a:pt x="10094" y="20577"/>
                </a:cubicBezTo>
                <a:cubicBezTo>
                  <a:pt x="10542" y="20898"/>
                  <a:pt x="10713" y="21461"/>
                  <a:pt x="10588" y="22114"/>
                </a:cubicBezTo>
                <a:cubicBezTo>
                  <a:pt x="10507" y="22527"/>
                  <a:pt x="10312" y="22940"/>
                  <a:pt x="10037" y="23273"/>
                </a:cubicBezTo>
                <a:cubicBezTo>
                  <a:pt x="9750" y="23617"/>
                  <a:pt x="9395" y="23846"/>
                  <a:pt x="9028" y="23938"/>
                </a:cubicBezTo>
                <a:cubicBezTo>
                  <a:pt x="8817" y="23993"/>
                  <a:pt x="8601" y="24019"/>
                  <a:pt x="8380" y="24019"/>
                </a:cubicBezTo>
                <a:cubicBezTo>
                  <a:pt x="7901" y="24019"/>
                  <a:pt x="7400" y="23894"/>
                  <a:pt x="6883" y="23651"/>
                </a:cubicBezTo>
                <a:cubicBezTo>
                  <a:pt x="6596" y="23525"/>
                  <a:pt x="6298" y="23353"/>
                  <a:pt x="6011" y="23146"/>
                </a:cubicBezTo>
                <a:cubicBezTo>
                  <a:pt x="6263" y="22642"/>
                  <a:pt x="6561" y="22160"/>
                  <a:pt x="6906" y="21724"/>
                </a:cubicBezTo>
                <a:cubicBezTo>
                  <a:pt x="7330" y="21163"/>
                  <a:pt x="7904" y="20715"/>
                  <a:pt x="8465" y="20474"/>
                </a:cubicBezTo>
                <a:cubicBezTo>
                  <a:pt x="8690" y="20386"/>
                  <a:pt x="8969" y="20306"/>
                  <a:pt x="9262" y="20306"/>
                </a:cubicBezTo>
                <a:close/>
                <a:moveTo>
                  <a:pt x="5621" y="1"/>
                </a:moveTo>
                <a:cubicBezTo>
                  <a:pt x="2398" y="2651"/>
                  <a:pt x="368" y="6791"/>
                  <a:pt x="184" y="11057"/>
                </a:cubicBezTo>
                <a:cubicBezTo>
                  <a:pt x="1" y="15324"/>
                  <a:pt x="1664" y="19637"/>
                  <a:pt x="4635" y="22573"/>
                </a:cubicBezTo>
                <a:cubicBezTo>
                  <a:pt x="4899" y="22837"/>
                  <a:pt x="5162" y="23078"/>
                  <a:pt x="5437" y="23284"/>
                </a:cubicBezTo>
                <a:cubicBezTo>
                  <a:pt x="5323" y="23548"/>
                  <a:pt x="5220" y="23812"/>
                  <a:pt x="5128" y="24087"/>
                </a:cubicBezTo>
                <a:cubicBezTo>
                  <a:pt x="4807" y="25016"/>
                  <a:pt x="4647" y="25991"/>
                  <a:pt x="4635" y="27000"/>
                </a:cubicBezTo>
                <a:cubicBezTo>
                  <a:pt x="4612" y="27987"/>
                  <a:pt x="4749" y="28973"/>
                  <a:pt x="5014" y="29936"/>
                </a:cubicBezTo>
                <a:cubicBezTo>
                  <a:pt x="5289" y="30900"/>
                  <a:pt x="5702" y="31817"/>
                  <a:pt x="6240" y="32666"/>
                </a:cubicBezTo>
                <a:cubicBezTo>
                  <a:pt x="6745" y="33458"/>
                  <a:pt x="7376" y="34192"/>
                  <a:pt x="8110" y="34857"/>
                </a:cubicBezTo>
                <a:cubicBezTo>
                  <a:pt x="8799" y="35488"/>
                  <a:pt x="9578" y="36061"/>
                  <a:pt x="10438" y="36555"/>
                </a:cubicBezTo>
                <a:cubicBezTo>
                  <a:pt x="12067" y="37483"/>
                  <a:pt x="13948" y="38115"/>
                  <a:pt x="15875" y="38367"/>
                </a:cubicBezTo>
                <a:cubicBezTo>
                  <a:pt x="16826" y="38499"/>
                  <a:pt x="17845" y="38565"/>
                  <a:pt x="18893" y="38565"/>
                </a:cubicBezTo>
                <a:cubicBezTo>
                  <a:pt x="20296" y="38565"/>
                  <a:pt x="21751" y="38448"/>
                  <a:pt x="23169" y="38217"/>
                </a:cubicBezTo>
                <a:cubicBezTo>
                  <a:pt x="25819" y="37782"/>
                  <a:pt x="28205" y="36979"/>
                  <a:pt x="30086" y="35901"/>
                </a:cubicBezTo>
                <a:cubicBezTo>
                  <a:pt x="33252" y="34088"/>
                  <a:pt x="36314" y="32253"/>
                  <a:pt x="39089" y="29673"/>
                </a:cubicBezTo>
                <a:cubicBezTo>
                  <a:pt x="40546" y="28320"/>
                  <a:pt x="41831" y="26885"/>
                  <a:pt x="42920" y="25394"/>
                </a:cubicBezTo>
                <a:cubicBezTo>
                  <a:pt x="45593" y="21770"/>
                  <a:pt x="47187" y="17653"/>
                  <a:pt x="47520" y="13616"/>
                </a:cubicBezTo>
                <a:cubicBezTo>
                  <a:pt x="47623" y="13639"/>
                  <a:pt x="47726" y="13650"/>
                  <a:pt x="47829" y="13661"/>
                </a:cubicBezTo>
                <a:cubicBezTo>
                  <a:pt x="49080" y="13833"/>
                  <a:pt x="50341" y="13948"/>
                  <a:pt x="51568" y="14062"/>
                </a:cubicBezTo>
                <a:cubicBezTo>
                  <a:pt x="53507" y="14235"/>
                  <a:pt x="55503" y="14407"/>
                  <a:pt x="57430" y="14831"/>
                </a:cubicBezTo>
                <a:cubicBezTo>
                  <a:pt x="59976" y="15382"/>
                  <a:pt x="63451" y="16666"/>
                  <a:pt x="65527" y="19603"/>
                </a:cubicBezTo>
                <a:cubicBezTo>
                  <a:pt x="66456" y="20910"/>
                  <a:pt x="67098" y="22493"/>
                  <a:pt x="67477" y="24454"/>
                </a:cubicBezTo>
                <a:cubicBezTo>
                  <a:pt x="67832" y="26289"/>
                  <a:pt x="67924" y="28228"/>
                  <a:pt x="67970" y="29879"/>
                </a:cubicBezTo>
                <a:cubicBezTo>
                  <a:pt x="67970" y="30143"/>
                  <a:pt x="67982" y="30395"/>
                  <a:pt x="67982" y="30659"/>
                </a:cubicBezTo>
                <a:cubicBezTo>
                  <a:pt x="68061" y="34065"/>
                  <a:pt x="68130" y="37575"/>
                  <a:pt x="69598" y="40638"/>
                </a:cubicBezTo>
                <a:cubicBezTo>
                  <a:pt x="70390" y="42313"/>
                  <a:pt x="71755" y="43781"/>
                  <a:pt x="73326" y="44652"/>
                </a:cubicBezTo>
                <a:cubicBezTo>
                  <a:pt x="74140" y="45111"/>
                  <a:pt x="74989" y="45397"/>
                  <a:pt x="75827" y="45489"/>
                </a:cubicBezTo>
                <a:cubicBezTo>
                  <a:pt x="76033" y="45512"/>
                  <a:pt x="76251" y="45524"/>
                  <a:pt x="76457" y="45524"/>
                </a:cubicBezTo>
                <a:cubicBezTo>
                  <a:pt x="77134" y="45524"/>
                  <a:pt x="77800" y="45397"/>
                  <a:pt x="78419" y="45134"/>
                </a:cubicBezTo>
                <a:lnTo>
                  <a:pt x="78246" y="44709"/>
                </a:lnTo>
                <a:cubicBezTo>
                  <a:pt x="77676" y="44947"/>
                  <a:pt x="77078" y="45063"/>
                  <a:pt x="76453" y="45063"/>
                </a:cubicBezTo>
                <a:cubicBezTo>
                  <a:pt x="76262" y="45063"/>
                  <a:pt x="76069" y="45052"/>
                  <a:pt x="75873" y="45030"/>
                </a:cubicBezTo>
                <a:cubicBezTo>
                  <a:pt x="75104" y="44939"/>
                  <a:pt x="74313" y="44686"/>
                  <a:pt x="73544" y="44250"/>
                </a:cubicBezTo>
                <a:cubicBezTo>
                  <a:pt x="72053" y="43425"/>
                  <a:pt x="70768" y="42037"/>
                  <a:pt x="70011" y="40443"/>
                </a:cubicBezTo>
                <a:cubicBezTo>
                  <a:pt x="68589" y="37472"/>
                  <a:pt x="68509" y="34009"/>
                  <a:pt x="68440" y="30647"/>
                </a:cubicBezTo>
                <a:cubicBezTo>
                  <a:pt x="68440" y="30395"/>
                  <a:pt x="68428" y="30132"/>
                  <a:pt x="68428" y="29868"/>
                </a:cubicBezTo>
                <a:cubicBezTo>
                  <a:pt x="68383" y="28193"/>
                  <a:pt x="68291" y="26232"/>
                  <a:pt x="67924" y="24362"/>
                </a:cubicBezTo>
                <a:cubicBezTo>
                  <a:pt x="67534" y="22332"/>
                  <a:pt x="66869" y="20692"/>
                  <a:pt x="65905" y="19338"/>
                </a:cubicBezTo>
                <a:cubicBezTo>
                  <a:pt x="64988" y="18043"/>
                  <a:pt x="63726" y="16942"/>
                  <a:pt x="62178" y="16081"/>
                </a:cubicBezTo>
                <a:cubicBezTo>
                  <a:pt x="60825" y="15336"/>
                  <a:pt x="59265" y="14763"/>
                  <a:pt x="57532" y="14384"/>
                </a:cubicBezTo>
                <a:cubicBezTo>
                  <a:pt x="55583" y="13948"/>
                  <a:pt x="53564" y="13776"/>
                  <a:pt x="51614" y="13604"/>
                </a:cubicBezTo>
                <a:cubicBezTo>
                  <a:pt x="50387" y="13489"/>
                  <a:pt x="49126" y="13386"/>
                  <a:pt x="47898" y="13214"/>
                </a:cubicBezTo>
                <a:cubicBezTo>
                  <a:pt x="47783" y="13191"/>
                  <a:pt x="47669" y="13180"/>
                  <a:pt x="47554" y="13157"/>
                </a:cubicBezTo>
                <a:cubicBezTo>
                  <a:pt x="47589" y="12652"/>
                  <a:pt x="47600" y="12136"/>
                  <a:pt x="47589" y="11631"/>
                </a:cubicBezTo>
                <a:cubicBezTo>
                  <a:pt x="47566" y="11023"/>
                  <a:pt x="47428" y="8982"/>
                  <a:pt x="46155" y="8179"/>
                </a:cubicBezTo>
                <a:cubicBezTo>
                  <a:pt x="45847" y="7980"/>
                  <a:pt x="45525" y="7882"/>
                  <a:pt x="45208" y="7882"/>
                </a:cubicBezTo>
                <a:cubicBezTo>
                  <a:pt x="44959" y="7882"/>
                  <a:pt x="44713" y="7943"/>
                  <a:pt x="44480" y="8064"/>
                </a:cubicBezTo>
                <a:cubicBezTo>
                  <a:pt x="43792" y="8419"/>
                  <a:pt x="43322" y="9245"/>
                  <a:pt x="43287" y="10129"/>
                </a:cubicBezTo>
                <a:cubicBezTo>
                  <a:pt x="43264" y="10713"/>
                  <a:pt x="43414" y="11253"/>
                  <a:pt x="43712" y="11712"/>
                </a:cubicBezTo>
                <a:cubicBezTo>
                  <a:pt x="43975" y="12113"/>
                  <a:pt x="44365" y="12457"/>
                  <a:pt x="44870" y="12755"/>
                </a:cubicBezTo>
                <a:cubicBezTo>
                  <a:pt x="45455" y="13088"/>
                  <a:pt x="46200" y="13351"/>
                  <a:pt x="47072" y="13535"/>
                </a:cubicBezTo>
                <a:cubicBezTo>
                  <a:pt x="46751" y="17503"/>
                  <a:pt x="45180" y="21553"/>
                  <a:pt x="42553" y="25131"/>
                </a:cubicBezTo>
                <a:cubicBezTo>
                  <a:pt x="41475" y="26587"/>
                  <a:pt x="40213" y="28009"/>
                  <a:pt x="38780" y="29340"/>
                </a:cubicBezTo>
                <a:cubicBezTo>
                  <a:pt x="36038" y="31886"/>
                  <a:pt x="32999" y="33710"/>
                  <a:pt x="29857" y="35500"/>
                </a:cubicBezTo>
                <a:cubicBezTo>
                  <a:pt x="28022" y="36555"/>
                  <a:pt x="25693" y="37335"/>
                  <a:pt x="23101" y="37759"/>
                </a:cubicBezTo>
                <a:cubicBezTo>
                  <a:pt x="21696" y="37991"/>
                  <a:pt x="20254" y="38108"/>
                  <a:pt x="18863" y="38108"/>
                </a:cubicBezTo>
                <a:cubicBezTo>
                  <a:pt x="17847" y="38108"/>
                  <a:pt x="16858" y="38045"/>
                  <a:pt x="15933" y="37919"/>
                </a:cubicBezTo>
                <a:cubicBezTo>
                  <a:pt x="14075" y="37667"/>
                  <a:pt x="12250" y="37048"/>
                  <a:pt x="10668" y="36153"/>
                </a:cubicBezTo>
                <a:cubicBezTo>
                  <a:pt x="9842" y="35683"/>
                  <a:pt x="9085" y="35133"/>
                  <a:pt x="8420" y="34524"/>
                </a:cubicBezTo>
                <a:cubicBezTo>
                  <a:pt x="7720" y="33882"/>
                  <a:pt x="7112" y="33171"/>
                  <a:pt x="6630" y="32414"/>
                </a:cubicBezTo>
                <a:cubicBezTo>
                  <a:pt x="6115" y="31611"/>
                  <a:pt x="5725" y="30739"/>
                  <a:pt x="5460" y="29811"/>
                </a:cubicBezTo>
                <a:cubicBezTo>
                  <a:pt x="5197" y="28893"/>
                  <a:pt x="5070" y="27953"/>
                  <a:pt x="5093" y="27000"/>
                </a:cubicBezTo>
                <a:cubicBezTo>
                  <a:pt x="5105" y="26049"/>
                  <a:pt x="5266" y="25119"/>
                  <a:pt x="5564" y="24236"/>
                </a:cubicBezTo>
                <a:cubicBezTo>
                  <a:pt x="5633" y="24007"/>
                  <a:pt x="5725" y="23789"/>
                  <a:pt x="5816" y="23559"/>
                </a:cubicBezTo>
                <a:cubicBezTo>
                  <a:pt x="6103" y="23766"/>
                  <a:pt x="6401" y="23938"/>
                  <a:pt x="6688" y="24076"/>
                </a:cubicBezTo>
                <a:cubicBezTo>
                  <a:pt x="7267" y="24346"/>
                  <a:pt x="7825" y="24481"/>
                  <a:pt x="8362" y="24481"/>
                </a:cubicBezTo>
                <a:cubicBezTo>
                  <a:pt x="8623" y="24481"/>
                  <a:pt x="8880" y="24449"/>
                  <a:pt x="9131" y="24385"/>
                </a:cubicBezTo>
                <a:cubicBezTo>
                  <a:pt x="9601" y="24270"/>
                  <a:pt x="10037" y="23984"/>
                  <a:pt x="10392" y="23559"/>
                </a:cubicBezTo>
                <a:cubicBezTo>
                  <a:pt x="10713" y="23181"/>
                  <a:pt x="10943" y="22688"/>
                  <a:pt x="11047" y="22206"/>
                </a:cubicBezTo>
                <a:cubicBezTo>
                  <a:pt x="11115" y="21816"/>
                  <a:pt x="11103" y="21438"/>
                  <a:pt x="11001" y="21105"/>
                </a:cubicBezTo>
                <a:cubicBezTo>
                  <a:pt x="10886" y="20727"/>
                  <a:pt x="10680" y="20429"/>
                  <a:pt x="10369" y="20199"/>
                </a:cubicBezTo>
                <a:cubicBezTo>
                  <a:pt x="10060" y="19981"/>
                  <a:pt x="9716" y="19866"/>
                  <a:pt x="9337" y="19843"/>
                </a:cubicBezTo>
                <a:cubicBezTo>
                  <a:pt x="9314" y="19842"/>
                  <a:pt x="9291" y="19842"/>
                  <a:pt x="9268" y="19842"/>
                </a:cubicBezTo>
                <a:cubicBezTo>
                  <a:pt x="8956" y="19842"/>
                  <a:pt x="8625" y="19912"/>
                  <a:pt x="8294" y="20061"/>
                </a:cubicBezTo>
                <a:cubicBezTo>
                  <a:pt x="7652" y="20325"/>
                  <a:pt x="7020" y="20818"/>
                  <a:pt x="6539" y="21438"/>
                </a:cubicBezTo>
                <a:cubicBezTo>
                  <a:pt x="6194" y="21885"/>
                  <a:pt x="5896" y="22355"/>
                  <a:pt x="5633" y="22860"/>
                </a:cubicBezTo>
                <a:cubicBezTo>
                  <a:pt x="5415" y="22677"/>
                  <a:pt x="5185" y="22470"/>
                  <a:pt x="4956" y="22252"/>
                </a:cubicBezTo>
                <a:cubicBezTo>
                  <a:pt x="3545" y="20852"/>
                  <a:pt x="2398" y="19086"/>
                  <a:pt x="1652" y="17148"/>
                </a:cubicBezTo>
                <a:cubicBezTo>
                  <a:pt x="907" y="15209"/>
                  <a:pt x="551" y="13111"/>
                  <a:pt x="643" y="11080"/>
                </a:cubicBezTo>
                <a:cubicBezTo>
                  <a:pt x="724" y="9051"/>
                  <a:pt x="1263" y="6986"/>
                  <a:pt x="2180" y="5128"/>
                </a:cubicBezTo>
                <a:cubicBezTo>
                  <a:pt x="3087" y="3270"/>
                  <a:pt x="4382" y="1618"/>
                  <a:pt x="5908" y="357"/>
                </a:cubicBezTo>
                <a:lnTo>
                  <a:pt x="562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23911" y="177763"/>
            <a:ext cx="3737550" cy="241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17490" y="2670250"/>
            <a:ext cx="3805956" cy="2343782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90536" y="4164133"/>
            <a:ext cx="1004300" cy="753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666226" y="2022760"/>
            <a:ext cx="988072" cy="740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Presidents icon design Royalty Free Vector Image">
            <a:extLst>
              <a:ext uri="{FF2B5EF4-FFF2-40B4-BE49-F238E27FC236}">
                <a16:creationId xmlns:a16="http://schemas.microsoft.com/office/drawing/2014/main" id="{F2C8EEAF-6C76-DD6E-7EC7-C508306FC86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8" t="12048" r="20508" b="51069"/>
          <a:stretch/>
        </p:blipFill>
        <p:spPr bwMode="auto">
          <a:xfrm>
            <a:off x="4638368" y="1187456"/>
            <a:ext cx="1022371" cy="127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Google Shape;137;p72">
            <a:extLst>
              <a:ext uri="{FF2B5EF4-FFF2-40B4-BE49-F238E27FC236}">
                <a16:creationId xmlns:a16="http://schemas.microsoft.com/office/drawing/2014/main" id="{60CF9E83-8B24-B1E6-D8C5-6D93EF67C8BD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00484" y="195175"/>
            <a:ext cx="3805956" cy="241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6" descr="Fla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65482" y="2201395"/>
            <a:ext cx="1060503" cy="7407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7"/>
          <p:cNvSpPr txBox="1">
            <a:spLocks noGrp="1"/>
          </p:cNvSpPr>
          <p:nvPr>
            <p:ph type="subTitle" idx="1"/>
          </p:nvPr>
        </p:nvSpPr>
        <p:spPr>
          <a:xfrm>
            <a:off x="810777" y="363064"/>
            <a:ext cx="6648023" cy="1646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2800" dirty="0"/>
              <a:t>Who are the people in the 3 branches of State?</a:t>
            </a:r>
            <a:endParaRPr sz="28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5" name="Google Shape;85;p7"/>
          <p:cNvSpPr/>
          <p:nvPr/>
        </p:nvSpPr>
        <p:spPr>
          <a:xfrm>
            <a:off x="7192652" y="174037"/>
            <a:ext cx="1593283" cy="1288976"/>
          </a:xfrm>
          <a:custGeom>
            <a:avLst/>
            <a:gdLst/>
            <a:ahLst/>
            <a:cxnLst/>
            <a:rect l="l" t="t" r="r" b="b"/>
            <a:pathLst>
              <a:path w="38441" h="31099" extrusionOk="0">
                <a:moveTo>
                  <a:pt x="19050" y="0"/>
                </a:moveTo>
                <a:cubicBezTo>
                  <a:pt x="16561" y="0"/>
                  <a:pt x="14127" y="395"/>
                  <a:pt x="12006" y="1193"/>
                </a:cubicBezTo>
                <a:cubicBezTo>
                  <a:pt x="4024" y="4208"/>
                  <a:pt x="0" y="13111"/>
                  <a:pt x="3005" y="21092"/>
                </a:cubicBezTo>
                <a:cubicBezTo>
                  <a:pt x="5343" y="27282"/>
                  <a:pt x="11222" y="31099"/>
                  <a:pt x="17467" y="31099"/>
                </a:cubicBezTo>
                <a:cubicBezTo>
                  <a:pt x="19274" y="31099"/>
                  <a:pt x="21112" y="30779"/>
                  <a:pt x="22904" y="30105"/>
                </a:cubicBezTo>
                <a:cubicBezTo>
                  <a:pt x="30886" y="27090"/>
                  <a:pt x="38440" y="16860"/>
                  <a:pt x="35425" y="8879"/>
                </a:cubicBezTo>
                <a:cubicBezTo>
                  <a:pt x="33219" y="3018"/>
                  <a:pt x="25928" y="0"/>
                  <a:pt x="1905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7"/>
          <p:cNvSpPr txBox="1"/>
          <p:nvPr/>
        </p:nvSpPr>
        <p:spPr>
          <a:xfrm>
            <a:off x="7310544" y="397624"/>
            <a:ext cx="13575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7" descr="Thought with solid fi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18823" y="325024"/>
            <a:ext cx="914400" cy="914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Google Shape;106;p73">
            <a:extLst>
              <a:ext uri="{FF2B5EF4-FFF2-40B4-BE49-F238E27FC236}">
                <a16:creationId xmlns:a16="http://schemas.microsoft.com/office/drawing/2014/main" id="{4E0DF63F-328A-5467-129E-0EEE255DE349}"/>
              </a:ext>
            </a:extLst>
          </p:cNvPr>
          <p:cNvCxnSpPr/>
          <p:nvPr/>
        </p:nvCxnSpPr>
        <p:spPr>
          <a:xfrm>
            <a:off x="1873976" y="2612420"/>
            <a:ext cx="0" cy="327908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" name="Google Shape;107;p73">
            <a:extLst>
              <a:ext uri="{FF2B5EF4-FFF2-40B4-BE49-F238E27FC236}">
                <a16:creationId xmlns:a16="http://schemas.microsoft.com/office/drawing/2014/main" id="{5673C4B2-5EC2-E0A7-0372-E19E2BE31435}"/>
              </a:ext>
            </a:extLst>
          </p:cNvPr>
          <p:cNvCxnSpPr/>
          <p:nvPr/>
        </p:nvCxnSpPr>
        <p:spPr>
          <a:xfrm rot="10800000" flipH="1">
            <a:off x="1875532" y="2575350"/>
            <a:ext cx="5214551" cy="3707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" name="Google Shape;108;p73">
            <a:extLst>
              <a:ext uri="{FF2B5EF4-FFF2-40B4-BE49-F238E27FC236}">
                <a16:creationId xmlns:a16="http://schemas.microsoft.com/office/drawing/2014/main" id="{B85DCF98-65AF-9DB0-35B5-D8271364D95B}"/>
              </a:ext>
            </a:extLst>
          </p:cNvPr>
          <p:cNvSpPr txBox="1"/>
          <p:nvPr/>
        </p:nvSpPr>
        <p:spPr>
          <a:xfrm>
            <a:off x="2489513" y="1984977"/>
            <a:ext cx="445824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0" i="0" u="none" strike="noStrike" cap="none" dirty="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The three branches of State</a:t>
            </a:r>
            <a:endParaRPr dirty="0"/>
          </a:p>
        </p:txBody>
      </p:sp>
      <p:cxnSp>
        <p:nvCxnSpPr>
          <p:cNvPr id="7" name="Google Shape;109;p73">
            <a:extLst>
              <a:ext uri="{FF2B5EF4-FFF2-40B4-BE49-F238E27FC236}">
                <a16:creationId xmlns:a16="http://schemas.microsoft.com/office/drawing/2014/main" id="{72DCE272-ACB0-2E79-6CEA-315EF95313EF}"/>
              </a:ext>
            </a:extLst>
          </p:cNvPr>
          <p:cNvCxnSpPr/>
          <p:nvPr/>
        </p:nvCxnSpPr>
        <p:spPr>
          <a:xfrm>
            <a:off x="7090082" y="2575228"/>
            <a:ext cx="0" cy="3651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" name="Google Shape;111;p73">
            <a:extLst>
              <a:ext uri="{FF2B5EF4-FFF2-40B4-BE49-F238E27FC236}">
                <a16:creationId xmlns:a16="http://schemas.microsoft.com/office/drawing/2014/main" id="{EE407824-01D6-D5CD-8E6B-99F81541CEEB}"/>
              </a:ext>
            </a:extLst>
          </p:cNvPr>
          <p:cNvSpPr/>
          <p:nvPr/>
        </p:nvSpPr>
        <p:spPr>
          <a:xfrm>
            <a:off x="690477" y="4008724"/>
            <a:ext cx="236699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 cap="none" dirty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Legislature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" name="Google Shape;112;p73">
            <a:extLst>
              <a:ext uri="{FF2B5EF4-FFF2-40B4-BE49-F238E27FC236}">
                <a16:creationId xmlns:a16="http://schemas.microsoft.com/office/drawing/2014/main" id="{F3AB0BA5-6435-A276-1CA9-3F459EE55BE3}"/>
              </a:ext>
            </a:extLst>
          </p:cNvPr>
          <p:cNvSpPr/>
          <p:nvPr/>
        </p:nvSpPr>
        <p:spPr>
          <a:xfrm>
            <a:off x="3401670" y="4006643"/>
            <a:ext cx="2133918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 cap="none" dirty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Executive </a:t>
            </a:r>
            <a:endParaRPr dirty="0"/>
          </a:p>
        </p:txBody>
      </p:sp>
      <p:sp>
        <p:nvSpPr>
          <p:cNvPr id="10" name="Google Shape;113;p73">
            <a:extLst>
              <a:ext uri="{FF2B5EF4-FFF2-40B4-BE49-F238E27FC236}">
                <a16:creationId xmlns:a16="http://schemas.microsoft.com/office/drawing/2014/main" id="{16825D61-B343-DEAB-B33D-9C56A84B36E9}"/>
              </a:ext>
            </a:extLst>
          </p:cNvPr>
          <p:cNvSpPr/>
          <p:nvPr/>
        </p:nvSpPr>
        <p:spPr>
          <a:xfrm>
            <a:off x="6049227" y="4006642"/>
            <a:ext cx="237917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 cap="none" dirty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Judiciary </a:t>
            </a:r>
            <a:endParaRPr dirty="0"/>
          </a:p>
        </p:txBody>
      </p:sp>
      <p:grpSp>
        <p:nvGrpSpPr>
          <p:cNvPr id="11" name="Google Shape;115;p73">
            <a:extLst>
              <a:ext uri="{FF2B5EF4-FFF2-40B4-BE49-F238E27FC236}">
                <a16:creationId xmlns:a16="http://schemas.microsoft.com/office/drawing/2014/main" id="{04891FBD-4B28-52DF-C893-39944CEEEE30}"/>
              </a:ext>
            </a:extLst>
          </p:cNvPr>
          <p:cNvGrpSpPr/>
          <p:nvPr/>
        </p:nvGrpSpPr>
        <p:grpSpPr>
          <a:xfrm>
            <a:off x="3860314" y="2878691"/>
            <a:ext cx="1062246" cy="891277"/>
            <a:chOff x="3700251" y="527812"/>
            <a:chExt cx="1243374" cy="1005897"/>
          </a:xfrm>
        </p:grpSpPr>
        <p:sp>
          <p:nvSpPr>
            <p:cNvPr id="12" name="Google Shape;116;p73">
              <a:extLst>
                <a:ext uri="{FF2B5EF4-FFF2-40B4-BE49-F238E27FC236}">
                  <a16:creationId xmlns:a16="http://schemas.microsoft.com/office/drawing/2014/main" id="{CB9FA033-B9B0-9B78-4CE6-572EA6B51F25}"/>
                </a:ext>
              </a:extLst>
            </p:cNvPr>
            <p:cNvSpPr/>
            <p:nvPr/>
          </p:nvSpPr>
          <p:spPr>
            <a:xfrm>
              <a:off x="3700251" y="527812"/>
              <a:ext cx="1243374" cy="1005897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F0E6"/>
            </a:solidFill>
            <a:ln w="9525" cap="flat" cmpd="sng">
              <a:solidFill>
                <a:srgbClr val="FFB06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" name="Google Shape;117;p73">
              <a:extLst>
                <a:ext uri="{FF2B5EF4-FFF2-40B4-BE49-F238E27FC236}">
                  <a16:creationId xmlns:a16="http://schemas.microsoft.com/office/drawing/2014/main" id="{4E9E267C-920D-FFC1-0A74-EEE25D5FB15F}"/>
                </a:ext>
              </a:extLst>
            </p:cNvPr>
            <p:cNvGrpSpPr/>
            <p:nvPr/>
          </p:nvGrpSpPr>
          <p:grpSpPr>
            <a:xfrm>
              <a:off x="4110366" y="855720"/>
              <a:ext cx="350079" cy="350079"/>
              <a:chOff x="3497300" y="3227275"/>
              <a:chExt cx="296175" cy="296175"/>
            </a:xfrm>
          </p:grpSpPr>
          <p:sp>
            <p:nvSpPr>
              <p:cNvPr id="14" name="Google Shape;118;p73">
                <a:extLst>
                  <a:ext uri="{FF2B5EF4-FFF2-40B4-BE49-F238E27FC236}">
                    <a16:creationId xmlns:a16="http://schemas.microsoft.com/office/drawing/2014/main" id="{A4221D6A-AFAD-481D-DA05-DE8B78DD2FBD}"/>
                  </a:ext>
                </a:extLst>
              </p:cNvPr>
              <p:cNvSpPr/>
              <p:nvPr/>
            </p:nvSpPr>
            <p:spPr>
              <a:xfrm>
                <a:off x="3609925" y="3339900"/>
                <a:ext cx="69350" cy="68550"/>
              </a:xfrm>
              <a:custGeom>
                <a:avLst/>
                <a:gdLst/>
                <a:ahLst/>
                <a:cxnLst/>
                <a:rect l="l" t="t" r="r" b="b"/>
                <a:pathLst>
                  <a:path w="2774" h="2742" extrusionOk="0">
                    <a:moveTo>
                      <a:pt x="1387" y="1"/>
                    </a:moveTo>
                    <a:cubicBezTo>
                      <a:pt x="631" y="1"/>
                      <a:pt x="1" y="631"/>
                      <a:pt x="1" y="1355"/>
                    </a:cubicBezTo>
                    <a:cubicBezTo>
                      <a:pt x="1" y="2112"/>
                      <a:pt x="631" y="2742"/>
                      <a:pt x="1387" y="2742"/>
                    </a:cubicBezTo>
                    <a:cubicBezTo>
                      <a:pt x="2143" y="2742"/>
                      <a:pt x="2773" y="2112"/>
                      <a:pt x="2773" y="1355"/>
                    </a:cubicBezTo>
                    <a:cubicBezTo>
                      <a:pt x="2773" y="631"/>
                      <a:pt x="2143" y="1"/>
                      <a:pt x="1387" y="1"/>
                    </a:cubicBezTo>
                    <a:close/>
                  </a:path>
                </a:pathLst>
              </a:custGeom>
              <a:solidFill>
                <a:srgbClr val="FFF0E6"/>
              </a:solidFill>
              <a:ln w="9525" cap="flat" cmpd="sng">
                <a:solidFill>
                  <a:srgbClr val="FFB06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FFC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" name="Google Shape;119;p73">
                <a:extLst>
                  <a:ext uri="{FF2B5EF4-FFF2-40B4-BE49-F238E27FC236}">
                    <a16:creationId xmlns:a16="http://schemas.microsoft.com/office/drawing/2014/main" id="{9F83F3E2-3BD9-BC10-494D-DF90E9584E42}"/>
                  </a:ext>
                </a:extLst>
              </p:cNvPr>
              <p:cNvSpPr/>
              <p:nvPr/>
            </p:nvSpPr>
            <p:spPr>
              <a:xfrm>
                <a:off x="3531175" y="3227275"/>
                <a:ext cx="86650" cy="86675"/>
              </a:xfrm>
              <a:custGeom>
                <a:avLst/>
                <a:gdLst/>
                <a:ahLst/>
                <a:cxnLst/>
                <a:rect l="l" t="t" r="r" b="b"/>
                <a:pathLst>
                  <a:path w="3466" h="3467" extrusionOk="0">
                    <a:moveTo>
                      <a:pt x="1733" y="1"/>
                    </a:moveTo>
                    <a:cubicBezTo>
                      <a:pt x="788" y="1"/>
                      <a:pt x="0" y="788"/>
                      <a:pt x="0" y="1733"/>
                    </a:cubicBezTo>
                    <a:cubicBezTo>
                      <a:pt x="0" y="2678"/>
                      <a:pt x="788" y="3466"/>
                      <a:pt x="1733" y="3466"/>
                    </a:cubicBezTo>
                    <a:cubicBezTo>
                      <a:pt x="2741" y="3466"/>
                      <a:pt x="3466" y="2678"/>
                      <a:pt x="3466" y="1733"/>
                    </a:cubicBezTo>
                    <a:cubicBezTo>
                      <a:pt x="3466" y="788"/>
                      <a:pt x="2678" y="1"/>
                      <a:pt x="1733" y="1"/>
                    </a:cubicBezTo>
                    <a:close/>
                  </a:path>
                </a:pathLst>
              </a:custGeom>
              <a:solidFill>
                <a:srgbClr val="FFD7B6"/>
              </a:solidFill>
              <a:ln w="9525" cap="flat" cmpd="sng">
                <a:solidFill>
                  <a:srgbClr val="FFB06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120;p73">
                <a:extLst>
                  <a:ext uri="{FF2B5EF4-FFF2-40B4-BE49-F238E27FC236}">
                    <a16:creationId xmlns:a16="http://schemas.microsoft.com/office/drawing/2014/main" id="{23E0DBEC-D314-2B63-7841-1E293D9D16E6}"/>
                  </a:ext>
                </a:extLst>
              </p:cNvPr>
              <p:cNvSpPr/>
              <p:nvPr/>
            </p:nvSpPr>
            <p:spPr>
              <a:xfrm>
                <a:off x="3670575" y="3227275"/>
                <a:ext cx="86675" cy="86675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3467" extrusionOk="0">
                    <a:moveTo>
                      <a:pt x="1733" y="1"/>
                    </a:moveTo>
                    <a:cubicBezTo>
                      <a:pt x="788" y="1"/>
                      <a:pt x="1" y="788"/>
                      <a:pt x="1" y="1733"/>
                    </a:cubicBezTo>
                    <a:cubicBezTo>
                      <a:pt x="1" y="2678"/>
                      <a:pt x="788" y="3466"/>
                      <a:pt x="1733" y="3466"/>
                    </a:cubicBezTo>
                    <a:cubicBezTo>
                      <a:pt x="2679" y="3466"/>
                      <a:pt x="3466" y="2678"/>
                      <a:pt x="3466" y="1733"/>
                    </a:cubicBezTo>
                    <a:cubicBezTo>
                      <a:pt x="3466" y="788"/>
                      <a:pt x="2679" y="1"/>
                      <a:pt x="1733" y="1"/>
                    </a:cubicBezTo>
                    <a:close/>
                  </a:path>
                </a:pathLst>
              </a:custGeom>
              <a:solidFill>
                <a:srgbClr val="FFD7B6"/>
              </a:solidFill>
              <a:ln w="9525" cap="flat" cmpd="sng">
                <a:solidFill>
                  <a:srgbClr val="FFB06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121;p73">
                <a:extLst>
                  <a:ext uri="{FF2B5EF4-FFF2-40B4-BE49-F238E27FC236}">
                    <a16:creationId xmlns:a16="http://schemas.microsoft.com/office/drawing/2014/main" id="{C9E5CDE6-391E-F4D4-26EB-82DD0E00FAC1}"/>
                  </a:ext>
                </a:extLst>
              </p:cNvPr>
              <p:cNvSpPr/>
              <p:nvPr/>
            </p:nvSpPr>
            <p:spPr>
              <a:xfrm>
                <a:off x="3622525" y="3421825"/>
                <a:ext cx="41775" cy="25225"/>
              </a:xfrm>
              <a:custGeom>
                <a:avLst/>
                <a:gdLst/>
                <a:ahLst/>
                <a:cxnLst/>
                <a:rect l="l" t="t" r="r" b="b"/>
                <a:pathLst>
                  <a:path w="1671" h="1009" extrusionOk="0">
                    <a:moveTo>
                      <a:pt x="1" y="0"/>
                    </a:moveTo>
                    <a:lnTo>
                      <a:pt x="851" y="1008"/>
                    </a:lnTo>
                    <a:lnTo>
                      <a:pt x="1671" y="0"/>
                    </a:lnTo>
                    <a:lnTo>
                      <a:pt x="1671" y="0"/>
                    </a:lnTo>
                    <a:cubicBezTo>
                      <a:pt x="1450" y="126"/>
                      <a:pt x="1167" y="158"/>
                      <a:pt x="851" y="158"/>
                    </a:cubicBezTo>
                    <a:cubicBezTo>
                      <a:pt x="568" y="158"/>
                      <a:pt x="284" y="95"/>
                      <a:pt x="1" y="0"/>
                    </a:cubicBezTo>
                    <a:close/>
                  </a:path>
                </a:pathLst>
              </a:custGeom>
              <a:solidFill>
                <a:srgbClr val="FFF0E6"/>
              </a:solidFill>
              <a:ln w="9525" cap="flat" cmpd="sng">
                <a:solidFill>
                  <a:srgbClr val="FFB06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22;p73">
                <a:extLst>
                  <a:ext uri="{FF2B5EF4-FFF2-40B4-BE49-F238E27FC236}">
                    <a16:creationId xmlns:a16="http://schemas.microsoft.com/office/drawing/2014/main" id="{31E8B3DF-6ACF-F232-735E-CFA4CC3166B3}"/>
                  </a:ext>
                </a:extLst>
              </p:cNvPr>
              <p:cNvSpPr/>
              <p:nvPr/>
            </p:nvSpPr>
            <p:spPr>
              <a:xfrm>
                <a:off x="3566600" y="3416300"/>
                <a:ext cx="70125" cy="106350"/>
              </a:xfrm>
              <a:custGeom>
                <a:avLst/>
                <a:gdLst/>
                <a:ahLst/>
                <a:cxnLst/>
                <a:rect l="l" t="t" r="r" b="b"/>
                <a:pathLst>
                  <a:path w="2805" h="4254" extrusionOk="0">
                    <a:moveTo>
                      <a:pt x="1261" y="1"/>
                    </a:moveTo>
                    <a:cubicBezTo>
                      <a:pt x="474" y="599"/>
                      <a:pt x="1" y="1513"/>
                      <a:pt x="1" y="2490"/>
                    </a:cubicBezTo>
                    <a:lnTo>
                      <a:pt x="1" y="3907"/>
                    </a:lnTo>
                    <a:cubicBezTo>
                      <a:pt x="1" y="4096"/>
                      <a:pt x="158" y="4254"/>
                      <a:pt x="379" y="4254"/>
                    </a:cubicBezTo>
                    <a:lnTo>
                      <a:pt x="2805" y="4254"/>
                    </a:lnTo>
                    <a:lnTo>
                      <a:pt x="2805" y="1891"/>
                    </a:lnTo>
                    <a:lnTo>
                      <a:pt x="1261" y="1"/>
                    </a:lnTo>
                    <a:close/>
                  </a:path>
                </a:pathLst>
              </a:custGeom>
              <a:solidFill>
                <a:srgbClr val="FFF0E6"/>
              </a:solidFill>
              <a:ln w="9525" cap="flat" cmpd="sng">
                <a:solidFill>
                  <a:srgbClr val="FFB06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FFC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" name="Google Shape;123;p73">
                <a:extLst>
                  <a:ext uri="{FF2B5EF4-FFF2-40B4-BE49-F238E27FC236}">
                    <a16:creationId xmlns:a16="http://schemas.microsoft.com/office/drawing/2014/main" id="{483E31C3-B7EA-4D9F-47AB-41A67C3AA398}"/>
                  </a:ext>
                </a:extLst>
              </p:cNvPr>
              <p:cNvSpPr/>
              <p:nvPr/>
            </p:nvSpPr>
            <p:spPr>
              <a:xfrm>
                <a:off x="3653250" y="3417100"/>
                <a:ext cx="70125" cy="106350"/>
              </a:xfrm>
              <a:custGeom>
                <a:avLst/>
                <a:gdLst/>
                <a:ahLst/>
                <a:cxnLst/>
                <a:rect l="l" t="t" r="r" b="b"/>
                <a:pathLst>
                  <a:path w="2805" h="4254" extrusionOk="0">
                    <a:moveTo>
                      <a:pt x="1544" y="0"/>
                    </a:moveTo>
                    <a:lnTo>
                      <a:pt x="1" y="1890"/>
                    </a:lnTo>
                    <a:lnTo>
                      <a:pt x="1" y="4253"/>
                    </a:lnTo>
                    <a:lnTo>
                      <a:pt x="2458" y="4253"/>
                    </a:lnTo>
                    <a:cubicBezTo>
                      <a:pt x="2647" y="4253"/>
                      <a:pt x="2804" y="4096"/>
                      <a:pt x="2804" y="3907"/>
                    </a:cubicBezTo>
                    <a:lnTo>
                      <a:pt x="2804" y="2489"/>
                    </a:lnTo>
                    <a:cubicBezTo>
                      <a:pt x="2773" y="1481"/>
                      <a:pt x="2300" y="567"/>
                      <a:pt x="1544" y="0"/>
                    </a:cubicBezTo>
                    <a:close/>
                  </a:path>
                </a:pathLst>
              </a:custGeom>
              <a:solidFill>
                <a:srgbClr val="FFF0E6"/>
              </a:solidFill>
              <a:ln w="9525" cap="flat" cmpd="sng">
                <a:solidFill>
                  <a:srgbClr val="FFB06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FFC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124;p73">
                <a:extLst>
                  <a:ext uri="{FF2B5EF4-FFF2-40B4-BE49-F238E27FC236}">
                    <a16:creationId xmlns:a16="http://schemas.microsoft.com/office/drawing/2014/main" id="{0C8F0C58-E3BF-CEE4-E8C6-89028FB3B49C}"/>
                  </a:ext>
                </a:extLst>
              </p:cNvPr>
              <p:cNvSpPr/>
              <p:nvPr/>
            </p:nvSpPr>
            <p:spPr>
              <a:xfrm>
                <a:off x="3655625" y="3310775"/>
                <a:ext cx="137850" cy="108700"/>
              </a:xfrm>
              <a:custGeom>
                <a:avLst/>
                <a:gdLst/>
                <a:ahLst/>
                <a:cxnLst/>
                <a:rect l="l" t="t" r="r" b="b"/>
                <a:pathLst>
                  <a:path w="5514" h="4348" extrusionOk="0">
                    <a:moveTo>
                      <a:pt x="3686" y="1512"/>
                    </a:moveTo>
                    <a:cubicBezTo>
                      <a:pt x="3907" y="1512"/>
                      <a:pt x="4064" y="1670"/>
                      <a:pt x="4064" y="1859"/>
                    </a:cubicBezTo>
                    <a:cubicBezTo>
                      <a:pt x="4064" y="2048"/>
                      <a:pt x="3907" y="2205"/>
                      <a:pt x="3686" y="2205"/>
                    </a:cubicBezTo>
                    <a:lnTo>
                      <a:pt x="2993" y="2205"/>
                    </a:lnTo>
                    <a:cubicBezTo>
                      <a:pt x="2804" y="2205"/>
                      <a:pt x="2646" y="2048"/>
                      <a:pt x="2646" y="1859"/>
                    </a:cubicBezTo>
                    <a:cubicBezTo>
                      <a:pt x="2646" y="1670"/>
                      <a:pt x="2804" y="1512"/>
                      <a:pt x="2993" y="1512"/>
                    </a:cubicBezTo>
                    <a:close/>
                    <a:moveTo>
                      <a:pt x="4127" y="0"/>
                    </a:moveTo>
                    <a:cubicBezTo>
                      <a:pt x="3686" y="536"/>
                      <a:pt x="3056" y="851"/>
                      <a:pt x="2331" y="851"/>
                    </a:cubicBezTo>
                    <a:cubicBezTo>
                      <a:pt x="1607" y="851"/>
                      <a:pt x="977" y="504"/>
                      <a:pt x="536" y="63"/>
                    </a:cubicBezTo>
                    <a:cubicBezTo>
                      <a:pt x="347" y="221"/>
                      <a:pt x="158" y="378"/>
                      <a:pt x="0" y="567"/>
                    </a:cubicBezTo>
                    <a:cubicBezTo>
                      <a:pt x="945" y="756"/>
                      <a:pt x="1638" y="1575"/>
                      <a:pt x="1638" y="2615"/>
                    </a:cubicBezTo>
                    <a:cubicBezTo>
                      <a:pt x="1638" y="2930"/>
                      <a:pt x="1575" y="3214"/>
                      <a:pt x="1449" y="3466"/>
                    </a:cubicBezTo>
                    <a:cubicBezTo>
                      <a:pt x="1859" y="3718"/>
                      <a:pt x="2205" y="4001"/>
                      <a:pt x="2520" y="4348"/>
                    </a:cubicBezTo>
                    <a:lnTo>
                      <a:pt x="5167" y="4348"/>
                    </a:lnTo>
                    <a:cubicBezTo>
                      <a:pt x="5356" y="4348"/>
                      <a:pt x="5513" y="4190"/>
                      <a:pt x="5513" y="4001"/>
                    </a:cubicBezTo>
                    <a:lnTo>
                      <a:pt x="5513" y="2615"/>
                    </a:lnTo>
                    <a:cubicBezTo>
                      <a:pt x="5482" y="1512"/>
                      <a:pt x="4915" y="567"/>
                      <a:pt x="4127" y="0"/>
                    </a:cubicBezTo>
                    <a:close/>
                  </a:path>
                </a:pathLst>
              </a:custGeom>
              <a:solidFill>
                <a:srgbClr val="FFD7B6"/>
              </a:solidFill>
              <a:ln w="9525" cap="flat" cmpd="sng">
                <a:solidFill>
                  <a:srgbClr val="FFB06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125;p73">
                <a:extLst>
                  <a:ext uri="{FF2B5EF4-FFF2-40B4-BE49-F238E27FC236}">
                    <a16:creationId xmlns:a16="http://schemas.microsoft.com/office/drawing/2014/main" id="{EFC13A03-054C-C94B-630D-2948ED422F8C}"/>
                  </a:ext>
                </a:extLst>
              </p:cNvPr>
              <p:cNvSpPr/>
              <p:nvPr/>
            </p:nvSpPr>
            <p:spPr>
              <a:xfrm>
                <a:off x="3497300" y="3309975"/>
                <a:ext cx="136275" cy="108725"/>
              </a:xfrm>
              <a:custGeom>
                <a:avLst/>
                <a:gdLst/>
                <a:ahLst/>
                <a:cxnLst/>
                <a:rect l="l" t="t" r="r" b="b"/>
                <a:pathLst>
                  <a:path w="5451" h="4349" extrusionOk="0">
                    <a:moveTo>
                      <a:pt x="2426" y="1544"/>
                    </a:moveTo>
                    <a:cubicBezTo>
                      <a:pt x="2615" y="1544"/>
                      <a:pt x="2773" y="1702"/>
                      <a:pt x="2773" y="1891"/>
                    </a:cubicBezTo>
                    <a:cubicBezTo>
                      <a:pt x="2773" y="2080"/>
                      <a:pt x="2615" y="2237"/>
                      <a:pt x="2426" y="2237"/>
                    </a:cubicBezTo>
                    <a:lnTo>
                      <a:pt x="1733" y="2237"/>
                    </a:lnTo>
                    <a:cubicBezTo>
                      <a:pt x="1513" y="2237"/>
                      <a:pt x="1355" y="2080"/>
                      <a:pt x="1355" y="1891"/>
                    </a:cubicBezTo>
                    <a:cubicBezTo>
                      <a:pt x="1355" y="1702"/>
                      <a:pt x="1513" y="1544"/>
                      <a:pt x="1733" y="1544"/>
                    </a:cubicBezTo>
                    <a:close/>
                    <a:moveTo>
                      <a:pt x="1324" y="1"/>
                    </a:moveTo>
                    <a:cubicBezTo>
                      <a:pt x="536" y="568"/>
                      <a:pt x="1" y="1513"/>
                      <a:pt x="1" y="2552"/>
                    </a:cubicBezTo>
                    <a:lnTo>
                      <a:pt x="1" y="3939"/>
                    </a:lnTo>
                    <a:cubicBezTo>
                      <a:pt x="1" y="4191"/>
                      <a:pt x="95" y="4348"/>
                      <a:pt x="316" y="4348"/>
                    </a:cubicBezTo>
                    <a:lnTo>
                      <a:pt x="2930" y="4348"/>
                    </a:lnTo>
                    <a:cubicBezTo>
                      <a:pt x="3214" y="3970"/>
                      <a:pt x="3561" y="3655"/>
                      <a:pt x="4002" y="3466"/>
                    </a:cubicBezTo>
                    <a:cubicBezTo>
                      <a:pt x="3876" y="3183"/>
                      <a:pt x="3813" y="2930"/>
                      <a:pt x="3813" y="2615"/>
                    </a:cubicBezTo>
                    <a:cubicBezTo>
                      <a:pt x="3813" y="1607"/>
                      <a:pt x="4506" y="757"/>
                      <a:pt x="5451" y="568"/>
                    </a:cubicBezTo>
                    <a:cubicBezTo>
                      <a:pt x="5293" y="347"/>
                      <a:pt x="5104" y="190"/>
                      <a:pt x="4915" y="32"/>
                    </a:cubicBezTo>
                    <a:cubicBezTo>
                      <a:pt x="4474" y="505"/>
                      <a:pt x="3844" y="820"/>
                      <a:pt x="3151" y="820"/>
                    </a:cubicBezTo>
                    <a:cubicBezTo>
                      <a:pt x="2426" y="820"/>
                      <a:pt x="1796" y="505"/>
                      <a:pt x="1324" y="1"/>
                    </a:cubicBezTo>
                    <a:close/>
                  </a:path>
                </a:pathLst>
              </a:custGeom>
              <a:solidFill>
                <a:srgbClr val="FFD7B6"/>
              </a:solidFill>
              <a:ln w="9525" cap="flat" cmpd="sng">
                <a:solidFill>
                  <a:srgbClr val="FFB06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cxnSp>
        <p:nvCxnSpPr>
          <p:cNvPr id="22" name="Google Shape;126;p73">
            <a:extLst>
              <a:ext uri="{FF2B5EF4-FFF2-40B4-BE49-F238E27FC236}">
                <a16:creationId xmlns:a16="http://schemas.microsoft.com/office/drawing/2014/main" id="{6A7B88D1-E5EF-7C81-2573-0D96C204F390}"/>
              </a:ext>
            </a:extLst>
          </p:cNvPr>
          <p:cNvCxnSpPr/>
          <p:nvPr/>
        </p:nvCxnSpPr>
        <p:spPr>
          <a:xfrm>
            <a:off x="4391437" y="2593885"/>
            <a:ext cx="0" cy="284806"/>
          </a:xfrm>
          <a:prstGeom prst="straightConnector1">
            <a:avLst/>
          </a:prstGeom>
          <a:noFill/>
          <a:ln w="19050" cap="flat" cmpd="sng">
            <a:solidFill>
              <a:srgbClr val="110E0E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3" name="Google Shape;130;p73">
            <a:extLst>
              <a:ext uri="{FF2B5EF4-FFF2-40B4-BE49-F238E27FC236}">
                <a16:creationId xmlns:a16="http://schemas.microsoft.com/office/drawing/2014/main" id="{DE9256A9-0642-9760-4813-894C7EA39F03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19034" y="2876497"/>
            <a:ext cx="1177900" cy="9335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131;p73">
            <a:extLst>
              <a:ext uri="{FF2B5EF4-FFF2-40B4-BE49-F238E27FC236}">
                <a16:creationId xmlns:a16="http://schemas.microsoft.com/office/drawing/2014/main" id="{D0FB31FF-33C7-6750-8461-DB771082F3C9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40291" y="2940762"/>
            <a:ext cx="1203399" cy="877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132;p73" descr="Flag">
            <a:extLst>
              <a:ext uri="{FF2B5EF4-FFF2-40B4-BE49-F238E27FC236}">
                <a16:creationId xmlns:a16="http://schemas.microsoft.com/office/drawing/2014/main" id="{89EC796C-3C4F-77B2-7750-00DB2EB47891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57301" y="2888884"/>
            <a:ext cx="1232208" cy="8912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9"/>
          <p:cNvSpPr txBox="1">
            <a:spLocks noGrp="1"/>
          </p:cNvSpPr>
          <p:nvPr>
            <p:ph type="title"/>
          </p:nvPr>
        </p:nvSpPr>
        <p:spPr>
          <a:xfrm>
            <a:off x="742354" y="386574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Separation of Powers</a:t>
            </a:r>
            <a:endParaRPr/>
          </a:p>
        </p:txBody>
      </p:sp>
      <p:sp>
        <p:nvSpPr>
          <p:cNvPr id="96" name="Google Shape;96;p29"/>
          <p:cNvSpPr/>
          <p:nvPr/>
        </p:nvSpPr>
        <p:spPr>
          <a:xfrm>
            <a:off x="3430800" y="1260350"/>
            <a:ext cx="2282400" cy="442500"/>
          </a:xfrm>
          <a:prstGeom prst="roundRect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200" b="0" i="0" u="none" strike="noStrike" cap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The State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9"/>
          <p:cNvSpPr/>
          <p:nvPr/>
        </p:nvSpPr>
        <p:spPr>
          <a:xfrm>
            <a:off x="3430800" y="2131425"/>
            <a:ext cx="2282400" cy="442500"/>
          </a:xfrm>
          <a:prstGeom prst="roundRect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200" b="0" i="0" u="none" strike="noStrike" cap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Executive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9"/>
          <p:cNvSpPr/>
          <p:nvPr/>
        </p:nvSpPr>
        <p:spPr>
          <a:xfrm>
            <a:off x="713228" y="2131425"/>
            <a:ext cx="2282400" cy="442500"/>
          </a:xfrm>
          <a:prstGeom prst="roundRect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200" b="0" i="0" u="none" strike="noStrike" cap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Legislature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9"/>
          <p:cNvSpPr/>
          <p:nvPr/>
        </p:nvSpPr>
        <p:spPr>
          <a:xfrm>
            <a:off x="6148372" y="2131425"/>
            <a:ext cx="2282400" cy="442500"/>
          </a:xfrm>
          <a:prstGeom prst="roundRect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200" b="0" i="0" u="none" strike="noStrike" cap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Judiciary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9"/>
          <p:cNvSpPr txBox="1"/>
          <p:nvPr/>
        </p:nvSpPr>
        <p:spPr>
          <a:xfrm>
            <a:off x="6138000" y="2583038"/>
            <a:ext cx="2286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Judicial power is vested in the Supreme Court, the High Courts and trial courts </a:t>
            </a:r>
            <a:endParaRPr sz="1400" b="0" i="0" u="none" strike="noStrike" cap="non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1" name="Google Shape;101;p29"/>
          <p:cNvSpPr txBox="1"/>
          <p:nvPr/>
        </p:nvSpPr>
        <p:spPr>
          <a:xfrm>
            <a:off x="3458771" y="2501491"/>
            <a:ext cx="2286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President of Maldives is the head of state, the government, and the Commander in Chief of the Armed Forces. </a:t>
            </a:r>
            <a:endParaRPr sz="1400" b="0" i="0" u="none" strike="noStrike" cap="non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2" name="Google Shape;102;p29"/>
          <p:cNvSpPr txBox="1"/>
          <p:nvPr/>
        </p:nvSpPr>
        <p:spPr>
          <a:xfrm>
            <a:off x="677868" y="2560125"/>
            <a:ext cx="2286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Legislative authority of Maldives is the People’s Majlis</a:t>
            </a:r>
            <a:endParaRPr sz="1400" b="0" i="0" u="none" strike="noStrike" cap="non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03" name="Google Shape;103;p29"/>
          <p:cNvCxnSpPr>
            <a:stCxn id="96" idx="2"/>
            <a:endCxn id="97" idx="0"/>
          </p:cNvCxnSpPr>
          <p:nvPr/>
        </p:nvCxnSpPr>
        <p:spPr>
          <a:xfrm rot="-5400000" flipH="1">
            <a:off x="4357950" y="1916900"/>
            <a:ext cx="428700" cy="600"/>
          </a:xfrm>
          <a:prstGeom prst="curvedConnector3">
            <a:avLst>
              <a:gd name="adj1" fmla="val 49985"/>
            </a:avLst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4" name="Google Shape;104;p29"/>
          <p:cNvCxnSpPr>
            <a:stCxn id="96" idx="2"/>
            <a:endCxn id="98" idx="0"/>
          </p:cNvCxnSpPr>
          <p:nvPr/>
        </p:nvCxnSpPr>
        <p:spPr>
          <a:xfrm rot="5400000">
            <a:off x="2998800" y="558350"/>
            <a:ext cx="428700" cy="2717700"/>
          </a:xfrm>
          <a:prstGeom prst="curvedConnector3">
            <a:avLst>
              <a:gd name="adj1" fmla="val 49985"/>
            </a:avLst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5" name="Google Shape;105;p29"/>
          <p:cNvCxnSpPr>
            <a:stCxn id="96" idx="2"/>
            <a:endCxn id="99" idx="0"/>
          </p:cNvCxnSpPr>
          <p:nvPr/>
        </p:nvCxnSpPr>
        <p:spPr>
          <a:xfrm rot="-5400000" flipH="1">
            <a:off x="5716500" y="558350"/>
            <a:ext cx="428700" cy="2717700"/>
          </a:xfrm>
          <a:prstGeom prst="curvedConnector3">
            <a:avLst>
              <a:gd name="adj1" fmla="val 49985"/>
            </a:avLst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6" name="Google Shape;106;p29"/>
          <p:cNvSpPr/>
          <p:nvPr/>
        </p:nvSpPr>
        <p:spPr>
          <a:xfrm>
            <a:off x="1587728" y="3834361"/>
            <a:ext cx="533400" cy="5334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9"/>
          <p:cNvSpPr/>
          <p:nvPr/>
        </p:nvSpPr>
        <p:spPr>
          <a:xfrm>
            <a:off x="4305300" y="3834361"/>
            <a:ext cx="533400" cy="5334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9"/>
          <p:cNvSpPr/>
          <p:nvPr/>
        </p:nvSpPr>
        <p:spPr>
          <a:xfrm>
            <a:off x="7022872" y="3834361"/>
            <a:ext cx="533400" cy="5334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9"/>
          <p:cNvSpPr/>
          <p:nvPr/>
        </p:nvSpPr>
        <p:spPr>
          <a:xfrm>
            <a:off x="1232741" y="3598113"/>
            <a:ext cx="1243374" cy="1005897"/>
          </a:xfrm>
          <a:custGeom>
            <a:avLst/>
            <a:gdLst/>
            <a:ahLst/>
            <a:cxnLst/>
            <a:rect l="l" t="t" r="r" b="b"/>
            <a:pathLst>
              <a:path w="38441" h="31099" extrusionOk="0">
                <a:moveTo>
                  <a:pt x="19050" y="0"/>
                </a:moveTo>
                <a:cubicBezTo>
                  <a:pt x="16561" y="0"/>
                  <a:pt x="14127" y="395"/>
                  <a:pt x="12006" y="1193"/>
                </a:cubicBezTo>
                <a:cubicBezTo>
                  <a:pt x="4024" y="4208"/>
                  <a:pt x="0" y="13111"/>
                  <a:pt x="3005" y="21092"/>
                </a:cubicBezTo>
                <a:cubicBezTo>
                  <a:pt x="5343" y="27282"/>
                  <a:pt x="11222" y="31099"/>
                  <a:pt x="17467" y="31099"/>
                </a:cubicBezTo>
                <a:cubicBezTo>
                  <a:pt x="19274" y="31099"/>
                  <a:pt x="21112" y="30779"/>
                  <a:pt x="22904" y="30105"/>
                </a:cubicBezTo>
                <a:cubicBezTo>
                  <a:pt x="30886" y="27090"/>
                  <a:pt x="38440" y="16860"/>
                  <a:pt x="35425" y="8879"/>
                </a:cubicBezTo>
                <a:cubicBezTo>
                  <a:pt x="33219" y="3018"/>
                  <a:pt x="25928" y="0"/>
                  <a:pt x="1905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9"/>
          <p:cNvSpPr/>
          <p:nvPr/>
        </p:nvSpPr>
        <p:spPr>
          <a:xfrm>
            <a:off x="3959606" y="3698486"/>
            <a:ext cx="1243374" cy="1005897"/>
          </a:xfrm>
          <a:custGeom>
            <a:avLst/>
            <a:gdLst/>
            <a:ahLst/>
            <a:cxnLst/>
            <a:rect l="l" t="t" r="r" b="b"/>
            <a:pathLst>
              <a:path w="38441" h="31099" extrusionOk="0">
                <a:moveTo>
                  <a:pt x="19050" y="0"/>
                </a:moveTo>
                <a:cubicBezTo>
                  <a:pt x="16561" y="0"/>
                  <a:pt x="14127" y="395"/>
                  <a:pt x="12006" y="1193"/>
                </a:cubicBezTo>
                <a:cubicBezTo>
                  <a:pt x="4024" y="4208"/>
                  <a:pt x="0" y="13111"/>
                  <a:pt x="3005" y="21092"/>
                </a:cubicBezTo>
                <a:cubicBezTo>
                  <a:pt x="5343" y="27282"/>
                  <a:pt x="11222" y="31099"/>
                  <a:pt x="17467" y="31099"/>
                </a:cubicBezTo>
                <a:cubicBezTo>
                  <a:pt x="19274" y="31099"/>
                  <a:pt x="21112" y="30779"/>
                  <a:pt x="22904" y="30105"/>
                </a:cubicBezTo>
                <a:cubicBezTo>
                  <a:pt x="30886" y="27090"/>
                  <a:pt x="38440" y="16860"/>
                  <a:pt x="35425" y="8879"/>
                </a:cubicBezTo>
                <a:cubicBezTo>
                  <a:pt x="33219" y="3018"/>
                  <a:pt x="25928" y="0"/>
                  <a:pt x="1905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9"/>
          <p:cNvSpPr/>
          <p:nvPr/>
        </p:nvSpPr>
        <p:spPr>
          <a:xfrm>
            <a:off x="6667885" y="3598113"/>
            <a:ext cx="1243374" cy="1005897"/>
          </a:xfrm>
          <a:custGeom>
            <a:avLst/>
            <a:gdLst/>
            <a:ahLst/>
            <a:cxnLst/>
            <a:rect l="l" t="t" r="r" b="b"/>
            <a:pathLst>
              <a:path w="38441" h="31099" extrusionOk="0">
                <a:moveTo>
                  <a:pt x="19050" y="0"/>
                </a:moveTo>
                <a:cubicBezTo>
                  <a:pt x="16561" y="0"/>
                  <a:pt x="14127" y="395"/>
                  <a:pt x="12006" y="1193"/>
                </a:cubicBezTo>
                <a:cubicBezTo>
                  <a:pt x="4024" y="4208"/>
                  <a:pt x="0" y="13111"/>
                  <a:pt x="3005" y="21092"/>
                </a:cubicBezTo>
                <a:cubicBezTo>
                  <a:pt x="5343" y="27282"/>
                  <a:pt x="11222" y="31099"/>
                  <a:pt x="17467" y="31099"/>
                </a:cubicBezTo>
                <a:cubicBezTo>
                  <a:pt x="19274" y="31099"/>
                  <a:pt x="21112" y="30779"/>
                  <a:pt x="22904" y="30105"/>
                </a:cubicBezTo>
                <a:cubicBezTo>
                  <a:pt x="30886" y="27090"/>
                  <a:pt x="38440" y="16860"/>
                  <a:pt x="35425" y="8879"/>
                </a:cubicBezTo>
                <a:cubicBezTo>
                  <a:pt x="33219" y="3018"/>
                  <a:pt x="25928" y="0"/>
                  <a:pt x="1905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9"/>
          <p:cNvSpPr/>
          <p:nvPr/>
        </p:nvSpPr>
        <p:spPr>
          <a:xfrm>
            <a:off x="1697044" y="3915154"/>
            <a:ext cx="314767" cy="371814"/>
          </a:xfrm>
          <a:custGeom>
            <a:avLst/>
            <a:gdLst/>
            <a:ahLst/>
            <a:cxnLst/>
            <a:rect l="l" t="t" r="r" b="b"/>
            <a:pathLst>
              <a:path w="10776" h="12729" extrusionOk="0">
                <a:moveTo>
                  <a:pt x="1670" y="851"/>
                </a:moveTo>
                <a:lnTo>
                  <a:pt x="1670" y="9326"/>
                </a:lnTo>
                <a:cubicBezTo>
                  <a:pt x="1355" y="9326"/>
                  <a:pt x="1072" y="9421"/>
                  <a:pt x="851" y="9578"/>
                </a:cubicBezTo>
                <a:lnTo>
                  <a:pt x="851" y="2049"/>
                </a:lnTo>
                <a:cubicBezTo>
                  <a:pt x="851" y="1481"/>
                  <a:pt x="1198" y="1072"/>
                  <a:pt x="1670" y="851"/>
                </a:cubicBezTo>
                <a:close/>
                <a:moveTo>
                  <a:pt x="9925" y="10177"/>
                </a:moveTo>
                <a:lnTo>
                  <a:pt x="9925" y="10208"/>
                </a:lnTo>
                <a:lnTo>
                  <a:pt x="9925" y="11846"/>
                </a:lnTo>
                <a:lnTo>
                  <a:pt x="1670" y="11846"/>
                </a:lnTo>
                <a:cubicBezTo>
                  <a:pt x="1229" y="11846"/>
                  <a:pt x="851" y="11468"/>
                  <a:pt x="851" y="11027"/>
                </a:cubicBezTo>
                <a:cubicBezTo>
                  <a:pt x="851" y="10586"/>
                  <a:pt x="1229" y="10177"/>
                  <a:pt x="1670" y="10177"/>
                </a:cubicBezTo>
                <a:close/>
                <a:moveTo>
                  <a:pt x="2111" y="1"/>
                </a:moveTo>
                <a:cubicBezTo>
                  <a:pt x="914" y="1"/>
                  <a:pt x="1" y="946"/>
                  <a:pt x="1" y="2080"/>
                </a:cubicBezTo>
                <a:lnTo>
                  <a:pt x="1" y="11059"/>
                </a:lnTo>
                <a:cubicBezTo>
                  <a:pt x="1" y="11973"/>
                  <a:pt x="757" y="12729"/>
                  <a:pt x="1670" y="12729"/>
                </a:cubicBezTo>
                <a:lnTo>
                  <a:pt x="10334" y="12729"/>
                </a:lnTo>
                <a:cubicBezTo>
                  <a:pt x="10586" y="12729"/>
                  <a:pt x="10775" y="12508"/>
                  <a:pt x="10775" y="12319"/>
                </a:cubicBezTo>
                <a:lnTo>
                  <a:pt x="10775" y="473"/>
                </a:lnTo>
                <a:cubicBezTo>
                  <a:pt x="10775" y="221"/>
                  <a:pt x="10586" y="64"/>
                  <a:pt x="10334" y="64"/>
                </a:cubicBezTo>
                <a:lnTo>
                  <a:pt x="9105" y="64"/>
                </a:lnTo>
                <a:lnTo>
                  <a:pt x="9105" y="3781"/>
                </a:lnTo>
                <a:cubicBezTo>
                  <a:pt x="9105" y="4011"/>
                  <a:pt x="8912" y="4171"/>
                  <a:pt x="8708" y="4171"/>
                </a:cubicBezTo>
                <a:cubicBezTo>
                  <a:pt x="8604" y="4171"/>
                  <a:pt x="8498" y="4129"/>
                  <a:pt x="8412" y="4033"/>
                </a:cubicBezTo>
                <a:lnTo>
                  <a:pt x="7845" y="3498"/>
                </a:lnTo>
                <a:lnTo>
                  <a:pt x="7310" y="4033"/>
                </a:lnTo>
                <a:cubicBezTo>
                  <a:pt x="7214" y="4129"/>
                  <a:pt x="7100" y="4171"/>
                  <a:pt x="6991" y="4171"/>
                </a:cubicBezTo>
                <a:cubicBezTo>
                  <a:pt x="6778" y="4171"/>
                  <a:pt x="6585" y="4011"/>
                  <a:pt x="6585" y="3781"/>
                </a:cubicBezTo>
                <a:lnTo>
                  <a:pt x="6585" y="64"/>
                </a:lnTo>
                <a:lnTo>
                  <a:pt x="2111" y="64"/>
                </a:lnTo>
                <a:lnTo>
                  <a:pt x="211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3" name="Google Shape;113;p29"/>
          <p:cNvGrpSpPr/>
          <p:nvPr/>
        </p:nvGrpSpPr>
        <p:grpSpPr>
          <a:xfrm>
            <a:off x="4396960" y="3915154"/>
            <a:ext cx="350079" cy="350079"/>
            <a:chOff x="3497300" y="3227275"/>
            <a:chExt cx="296175" cy="296175"/>
          </a:xfrm>
        </p:grpSpPr>
        <p:sp>
          <p:nvSpPr>
            <p:cNvPr id="114" name="Google Shape;114;p29"/>
            <p:cNvSpPr/>
            <p:nvPr/>
          </p:nvSpPr>
          <p:spPr>
            <a:xfrm>
              <a:off x="3609925" y="3339900"/>
              <a:ext cx="69350" cy="68550"/>
            </a:xfrm>
            <a:custGeom>
              <a:avLst/>
              <a:gdLst/>
              <a:ahLst/>
              <a:cxnLst/>
              <a:rect l="l" t="t" r="r" b="b"/>
              <a:pathLst>
                <a:path w="2774" h="2742" extrusionOk="0">
                  <a:moveTo>
                    <a:pt x="1387" y="1"/>
                  </a:moveTo>
                  <a:cubicBezTo>
                    <a:pt x="631" y="1"/>
                    <a:pt x="1" y="631"/>
                    <a:pt x="1" y="1355"/>
                  </a:cubicBezTo>
                  <a:cubicBezTo>
                    <a:pt x="1" y="2112"/>
                    <a:pt x="631" y="2742"/>
                    <a:pt x="1387" y="2742"/>
                  </a:cubicBezTo>
                  <a:cubicBezTo>
                    <a:pt x="2143" y="2742"/>
                    <a:pt x="2773" y="2112"/>
                    <a:pt x="2773" y="1355"/>
                  </a:cubicBezTo>
                  <a:cubicBezTo>
                    <a:pt x="2773" y="631"/>
                    <a:pt x="2143" y="1"/>
                    <a:pt x="13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9"/>
            <p:cNvSpPr/>
            <p:nvPr/>
          </p:nvSpPr>
          <p:spPr>
            <a:xfrm>
              <a:off x="3531175" y="3227275"/>
              <a:ext cx="86650" cy="86675"/>
            </a:xfrm>
            <a:custGeom>
              <a:avLst/>
              <a:gdLst/>
              <a:ahLst/>
              <a:cxnLst/>
              <a:rect l="l" t="t" r="r" b="b"/>
              <a:pathLst>
                <a:path w="3466" h="3467" extrusionOk="0">
                  <a:moveTo>
                    <a:pt x="1733" y="1"/>
                  </a:moveTo>
                  <a:cubicBezTo>
                    <a:pt x="788" y="1"/>
                    <a:pt x="0" y="788"/>
                    <a:pt x="0" y="1733"/>
                  </a:cubicBezTo>
                  <a:cubicBezTo>
                    <a:pt x="0" y="2678"/>
                    <a:pt x="788" y="3466"/>
                    <a:pt x="1733" y="3466"/>
                  </a:cubicBezTo>
                  <a:cubicBezTo>
                    <a:pt x="2741" y="3466"/>
                    <a:pt x="3466" y="2678"/>
                    <a:pt x="3466" y="1733"/>
                  </a:cubicBezTo>
                  <a:cubicBezTo>
                    <a:pt x="3466" y="788"/>
                    <a:pt x="2678" y="1"/>
                    <a:pt x="17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29"/>
            <p:cNvSpPr/>
            <p:nvPr/>
          </p:nvSpPr>
          <p:spPr>
            <a:xfrm>
              <a:off x="3670575" y="3227275"/>
              <a:ext cx="86675" cy="86675"/>
            </a:xfrm>
            <a:custGeom>
              <a:avLst/>
              <a:gdLst/>
              <a:ahLst/>
              <a:cxnLst/>
              <a:rect l="l" t="t" r="r" b="b"/>
              <a:pathLst>
                <a:path w="3467" h="3467" extrusionOk="0">
                  <a:moveTo>
                    <a:pt x="1733" y="1"/>
                  </a:moveTo>
                  <a:cubicBezTo>
                    <a:pt x="788" y="1"/>
                    <a:pt x="1" y="788"/>
                    <a:pt x="1" y="1733"/>
                  </a:cubicBezTo>
                  <a:cubicBezTo>
                    <a:pt x="1" y="2678"/>
                    <a:pt x="788" y="3466"/>
                    <a:pt x="1733" y="3466"/>
                  </a:cubicBezTo>
                  <a:cubicBezTo>
                    <a:pt x="2679" y="3466"/>
                    <a:pt x="3466" y="2678"/>
                    <a:pt x="3466" y="1733"/>
                  </a:cubicBezTo>
                  <a:cubicBezTo>
                    <a:pt x="3466" y="788"/>
                    <a:pt x="2679" y="1"/>
                    <a:pt x="17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29"/>
            <p:cNvSpPr/>
            <p:nvPr/>
          </p:nvSpPr>
          <p:spPr>
            <a:xfrm>
              <a:off x="3622525" y="3421825"/>
              <a:ext cx="41775" cy="25225"/>
            </a:xfrm>
            <a:custGeom>
              <a:avLst/>
              <a:gdLst/>
              <a:ahLst/>
              <a:cxnLst/>
              <a:rect l="l" t="t" r="r" b="b"/>
              <a:pathLst>
                <a:path w="1671" h="1009" extrusionOk="0">
                  <a:moveTo>
                    <a:pt x="1" y="0"/>
                  </a:moveTo>
                  <a:lnTo>
                    <a:pt x="851" y="1008"/>
                  </a:lnTo>
                  <a:lnTo>
                    <a:pt x="1671" y="0"/>
                  </a:lnTo>
                  <a:lnTo>
                    <a:pt x="1671" y="0"/>
                  </a:lnTo>
                  <a:cubicBezTo>
                    <a:pt x="1450" y="126"/>
                    <a:pt x="1167" y="158"/>
                    <a:pt x="851" y="158"/>
                  </a:cubicBezTo>
                  <a:cubicBezTo>
                    <a:pt x="568" y="158"/>
                    <a:pt x="284" y="95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29"/>
            <p:cNvSpPr/>
            <p:nvPr/>
          </p:nvSpPr>
          <p:spPr>
            <a:xfrm>
              <a:off x="3566600" y="3416300"/>
              <a:ext cx="70125" cy="106350"/>
            </a:xfrm>
            <a:custGeom>
              <a:avLst/>
              <a:gdLst/>
              <a:ahLst/>
              <a:cxnLst/>
              <a:rect l="l" t="t" r="r" b="b"/>
              <a:pathLst>
                <a:path w="2805" h="4254" extrusionOk="0">
                  <a:moveTo>
                    <a:pt x="1261" y="1"/>
                  </a:moveTo>
                  <a:cubicBezTo>
                    <a:pt x="474" y="599"/>
                    <a:pt x="1" y="1513"/>
                    <a:pt x="1" y="2490"/>
                  </a:cubicBezTo>
                  <a:lnTo>
                    <a:pt x="1" y="3907"/>
                  </a:lnTo>
                  <a:cubicBezTo>
                    <a:pt x="1" y="4096"/>
                    <a:pt x="158" y="4254"/>
                    <a:pt x="379" y="4254"/>
                  </a:cubicBezTo>
                  <a:lnTo>
                    <a:pt x="2805" y="4254"/>
                  </a:lnTo>
                  <a:lnTo>
                    <a:pt x="2805" y="1891"/>
                  </a:lnTo>
                  <a:lnTo>
                    <a:pt x="126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9"/>
            <p:cNvSpPr/>
            <p:nvPr/>
          </p:nvSpPr>
          <p:spPr>
            <a:xfrm>
              <a:off x="3653250" y="3417100"/>
              <a:ext cx="70125" cy="106350"/>
            </a:xfrm>
            <a:custGeom>
              <a:avLst/>
              <a:gdLst/>
              <a:ahLst/>
              <a:cxnLst/>
              <a:rect l="l" t="t" r="r" b="b"/>
              <a:pathLst>
                <a:path w="2805" h="4254" extrusionOk="0">
                  <a:moveTo>
                    <a:pt x="1544" y="0"/>
                  </a:moveTo>
                  <a:lnTo>
                    <a:pt x="1" y="1890"/>
                  </a:lnTo>
                  <a:lnTo>
                    <a:pt x="1" y="4253"/>
                  </a:lnTo>
                  <a:lnTo>
                    <a:pt x="2458" y="4253"/>
                  </a:lnTo>
                  <a:cubicBezTo>
                    <a:pt x="2647" y="4253"/>
                    <a:pt x="2804" y="4096"/>
                    <a:pt x="2804" y="3907"/>
                  </a:cubicBezTo>
                  <a:lnTo>
                    <a:pt x="2804" y="2489"/>
                  </a:lnTo>
                  <a:cubicBezTo>
                    <a:pt x="2773" y="1481"/>
                    <a:pt x="2300" y="567"/>
                    <a:pt x="15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9"/>
            <p:cNvSpPr/>
            <p:nvPr/>
          </p:nvSpPr>
          <p:spPr>
            <a:xfrm>
              <a:off x="3655625" y="3310775"/>
              <a:ext cx="137850" cy="108700"/>
            </a:xfrm>
            <a:custGeom>
              <a:avLst/>
              <a:gdLst/>
              <a:ahLst/>
              <a:cxnLst/>
              <a:rect l="l" t="t" r="r" b="b"/>
              <a:pathLst>
                <a:path w="5514" h="4348" extrusionOk="0">
                  <a:moveTo>
                    <a:pt x="3686" y="1512"/>
                  </a:moveTo>
                  <a:cubicBezTo>
                    <a:pt x="3907" y="1512"/>
                    <a:pt x="4064" y="1670"/>
                    <a:pt x="4064" y="1859"/>
                  </a:cubicBezTo>
                  <a:cubicBezTo>
                    <a:pt x="4064" y="2048"/>
                    <a:pt x="3907" y="2205"/>
                    <a:pt x="3686" y="2205"/>
                  </a:cubicBezTo>
                  <a:lnTo>
                    <a:pt x="2993" y="2205"/>
                  </a:lnTo>
                  <a:cubicBezTo>
                    <a:pt x="2804" y="2205"/>
                    <a:pt x="2646" y="2048"/>
                    <a:pt x="2646" y="1859"/>
                  </a:cubicBezTo>
                  <a:cubicBezTo>
                    <a:pt x="2646" y="1670"/>
                    <a:pt x="2804" y="1512"/>
                    <a:pt x="2993" y="1512"/>
                  </a:cubicBezTo>
                  <a:close/>
                  <a:moveTo>
                    <a:pt x="4127" y="0"/>
                  </a:moveTo>
                  <a:cubicBezTo>
                    <a:pt x="3686" y="536"/>
                    <a:pt x="3056" y="851"/>
                    <a:pt x="2331" y="851"/>
                  </a:cubicBezTo>
                  <a:cubicBezTo>
                    <a:pt x="1607" y="851"/>
                    <a:pt x="977" y="504"/>
                    <a:pt x="536" y="63"/>
                  </a:cubicBezTo>
                  <a:cubicBezTo>
                    <a:pt x="347" y="221"/>
                    <a:pt x="158" y="378"/>
                    <a:pt x="0" y="567"/>
                  </a:cubicBezTo>
                  <a:cubicBezTo>
                    <a:pt x="945" y="756"/>
                    <a:pt x="1638" y="1575"/>
                    <a:pt x="1638" y="2615"/>
                  </a:cubicBezTo>
                  <a:cubicBezTo>
                    <a:pt x="1638" y="2930"/>
                    <a:pt x="1575" y="3214"/>
                    <a:pt x="1449" y="3466"/>
                  </a:cubicBezTo>
                  <a:cubicBezTo>
                    <a:pt x="1859" y="3718"/>
                    <a:pt x="2205" y="4001"/>
                    <a:pt x="2520" y="4348"/>
                  </a:cubicBezTo>
                  <a:lnTo>
                    <a:pt x="5167" y="4348"/>
                  </a:lnTo>
                  <a:cubicBezTo>
                    <a:pt x="5356" y="4348"/>
                    <a:pt x="5513" y="4190"/>
                    <a:pt x="5513" y="4001"/>
                  </a:cubicBezTo>
                  <a:lnTo>
                    <a:pt x="5513" y="2615"/>
                  </a:lnTo>
                  <a:cubicBezTo>
                    <a:pt x="5482" y="1512"/>
                    <a:pt x="4915" y="567"/>
                    <a:pt x="41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9"/>
            <p:cNvSpPr/>
            <p:nvPr/>
          </p:nvSpPr>
          <p:spPr>
            <a:xfrm>
              <a:off x="3497300" y="3309975"/>
              <a:ext cx="136275" cy="108725"/>
            </a:xfrm>
            <a:custGeom>
              <a:avLst/>
              <a:gdLst/>
              <a:ahLst/>
              <a:cxnLst/>
              <a:rect l="l" t="t" r="r" b="b"/>
              <a:pathLst>
                <a:path w="5451" h="4349" extrusionOk="0">
                  <a:moveTo>
                    <a:pt x="2426" y="1544"/>
                  </a:moveTo>
                  <a:cubicBezTo>
                    <a:pt x="2615" y="1544"/>
                    <a:pt x="2773" y="1702"/>
                    <a:pt x="2773" y="1891"/>
                  </a:cubicBezTo>
                  <a:cubicBezTo>
                    <a:pt x="2773" y="2080"/>
                    <a:pt x="2615" y="2237"/>
                    <a:pt x="2426" y="2237"/>
                  </a:cubicBezTo>
                  <a:lnTo>
                    <a:pt x="1733" y="2237"/>
                  </a:lnTo>
                  <a:cubicBezTo>
                    <a:pt x="1513" y="2237"/>
                    <a:pt x="1355" y="2080"/>
                    <a:pt x="1355" y="1891"/>
                  </a:cubicBezTo>
                  <a:cubicBezTo>
                    <a:pt x="1355" y="1702"/>
                    <a:pt x="1513" y="1544"/>
                    <a:pt x="1733" y="1544"/>
                  </a:cubicBezTo>
                  <a:close/>
                  <a:moveTo>
                    <a:pt x="1324" y="1"/>
                  </a:moveTo>
                  <a:cubicBezTo>
                    <a:pt x="536" y="568"/>
                    <a:pt x="1" y="1513"/>
                    <a:pt x="1" y="2552"/>
                  </a:cubicBezTo>
                  <a:lnTo>
                    <a:pt x="1" y="3939"/>
                  </a:lnTo>
                  <a:cubicBezTo>
                    <a:pt x="1" y="4191"/>
                    <a:pt x="95" y="4348"/>
                    <a:pt x="316" y="4348"/>
                  </a:cubicBezTo>
                  <a:lnTo>
                    <a:pt x="2930" y="4348"/>
                  </a:lnTo>
                  <a:cubicBezTo>
                    <a:pt x="3214" y="3970"/>
                    <a:pt x="3561" y="3655"/>
                    <a:pt x="4002" y="3466"/>
                  </a:cubicBezTo>
                  <a:cubicBezTo>
                    <a:pt x="3876" y="3183"/>
                    <a:pt x="3813" y="2930"/>
                    <a:pt x="3813" y="2615"/>
                  </a:cubicBezTo>
                  <a:cubicBezTo>
                    <a:pt x="3813" y="1607"/>
                    <a:pt x="4506" y="757"/>
                    <a:pt x="5451" y="568"/>
                  </a:cubicBezTo>
                  <a:cubicBezTo>
                    <a:pt x="5293" y="347"/>
                    <a:pt x="5104" y="190"/>
                    <a:pt x="4915" y="32"/>
                  </a:cubicBezTo>
                  <a:cubicBezTo>
                    <a:pt x="4474" y="505"/>
                    <a:pt x="3844" y="820"/>
                    <a:pt x="3151" y="820"/>
                  </a:cubicBezTo>
                  <a:cubicBezTo>
                    <a:pt x="2426" y="820"/>
                    <a:pt x="1796" y="505"/>
                    <a:pt x="13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22" name="Google Shape;122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43444" y="3711986"/>
            <a:ext cx="692511" cy="692511"/>
          </a:xfrm>
          <a:prstGeom prst="roundRect">
            <a:avLst>
              <a:gd name="adj" fmla="val 8594"/>
            </a:avLst>
          </a:prstGeom>
          <a:solidFill>
            <a:srgbClr val="ECECEC"/>
          </a:solidFill>
          <a:ln>
            <a:noFill/>
          </a:ln>
          <a:effectLst>
            <a:reflection stA="38000" endPos="28000" dist="5000" dir="5400000" sy="-100000" algn="bl" rotWithShape="0"/>
          </a:effectLst>
        </p:spPr>
      </p:pic>
      <p:pic>
        <p:nvPicPr>
          <p:cNvPr id="24" name="Google Shape;130;p73">
            <a:extLst>
              <a:ext uri="{FF2B5EF4-FFF2-40B4-BE49-F238E27FC236}">
                <a16:creationId xmlns:a16="http://schemas.microsoft.com/office/drawing/2014/main" id="{90B56532-46B4-8CE7-5B89-482700B670CA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72596" y="4401190"/>
            <a:ext cx="759352" cy="599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131;p73">
            <a:extLst>
              <a:ext uri="{FF2B5EF4-FFF2-40B4-BE49-F238E27FC236}">
                <a16:creationId xmlns:a16="http://schemas.microsoft.com/office/drawing/2014/main" id="{59B1D971-C475-D3A4-12EC-9E43FBB4A711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93853" y="4445290"/>
            <a:ext cx="775791" cy="5636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132;p73" descr="Flag">
            <a:extLst>
              <a:ext uri="{FF2B5EF4-FFF2-40B4-BE49-F238E27FC236}">
                <a16:creationId xmlns:a16="http://schemas.microsoft.com/office/drawing/2014/main" id="{8FE1C1DA-B35E-097A-1E42-65B6A1E707C6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10863" y="4398453"/>
            <a:ext cx="794363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1"/>
          <p:cNvSpPr txBox="1">
            <a:spLocks noGrp="1"/>
          </p:cNvSpPr>
          <p:nvPr>
            <p:ph type="title"/>
          </p:nvPr>
        </p:nvSpPr>
        <p:spPr>
          <a:xfrm>
            <a:off x="713225" y="545289"/>
            <a:ext cx="7586713" cy="10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Why is separation of powers important?? </a:t>
            </a:r>
            <a:endParaRPr dirty="0"/>
          </a:p>
        </p:txBody>
      </p:sp>
      <p:sp>
        <p:nvSpPr>
          <p:cNvPr id="128" name="Google Shape;128;p71"/>
          <p:cNvSpPr txBox="1">
            <a:spLocks noGrp="1"/>
          </p:cNvSpPr>
          <p:nvPr>
            <p:ph type="subTitle" idx="1"/>
          </p:nvPr>
        </p:nvSpPr>
        <p:spPr>
          <a:xfrm>
            <a:off x="855240" y="1689085"/>
            <a:ext cx="4241693" cy="2315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2400" dirty="0"/>
              <a:t>It provides a system of </a:t>
            </a:r>
            <a:r>
              <a:rPr lang="en" sz="2400" dirty="0">
                <a:solidFill>
                  <a:schemeClr val="tx2">
                    <a:lumMod val="75000"/>
                  </a:schemeClr>
                </a:solidFill>
              </a:rPr>
              <a:t>checks and balances</a:t>
            </a:r>
            <a:r>
              <a:rPr lang="en" sz="2400" dirty="0"/>
              <a:t>; each branch checks the exercise of power by the other branch so no one can abuse their powers</a:t>
            </a:r>
            <a:endParaRPr sz="2400" dirty="0"/>
          </a:p>
        </p:txBody>
      </p:sp>
      <p:sp>
        <p:nvSpPr>
          <p:cNvPr id="129" name="Google Shape;129;p71"/>
          <p:cNvSpPr/>
          <p:nvPr/>
        </p:nvSpPr>
        <p:spPr>
          <a:xfrm>
            <a:off x="7461732" y="623456"/>
            <a:ext cx="838206" cy="678114"/>
          </a:xfrm>
          <a:custGeom>
            <a:avLst/>
            <a:gdLst/>
            <a:ahLst/>
            <a:cxnLst/>
            <a:rect l="l" t="t" r="r" b="b"/>
            <a:pathLst>
              <a:path w="38441" h="31099" extrusionOk="0">
                <a:moveTo>
                  <a:pt x="19050" y="0"/>
                </a:moveTo>
                <a:cubicBezTo>
                  <a:pt x="16561" y="0"/>
                  <a:pt x="14127" y="395"/>
                  <a:pt x="12006" y="1193"/>
                </a:cubicBezTo>
                <a:cubicBezTo>
                  <a:pt x="4024" y="4208"/>
                  <a:pt x="0" y="13111"/>
                  <a:pt x="3005" y="21092"/>
                </a:cubicBezTo>
                <a:cubicBezTo>
                  <a:pt x="5343" y="27282"/>
                  <a:pt x="11222" y="31099"/>
                  <a:pt x="17467" y="31099"/>
                </a:cubicBezTo>
                <a:cubicBezTo>
                  <a:pt x="19274" y="31099"/>
                  <a:pt x="21112" y="30779"/>
                  <a:pt x="22904" y="30105"/>
                </a:cubicBezTo>
                <a:cubicBezTo>
                  <a:pt x="30886" y="27090"/>
                  <a:pt x="38440" y="16860"/>
                  <a:pt x="35425" y="8879"/>
                </a:cubicBezTo>
                <a:cubicBezTo>
                  <a:pt x="33219" y="3018"/>
                  <a:pt x="25928" y="0"/>
                  <a:pt x="1905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" name="Google Shape;130;p71" descr="Help with solid fi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80550" y="748513"/>
            <a:ext cx="400568" cy="400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A diagram of a branch&#10;&#10;Description automatically generated">
            <a:extLst>
              <a:ext uri="{FF2B5EF4-FFF2-40B4-BE49-F238E27FC236}">
                <a16:creationId xmlns:a16="http://schemas.microsoft.com/office/drawing/2014/main" id="{E1A7DD85-CFFF-D317-B2AE-34376C6EAC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096933" y="1561029"/>
            <a:ext cx="2855186" cy="283395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2"/>
          <p:cNvSpPr txBox="1">
            <a:spLocks noGrp="1"/>
          </p:cNvSpPr>
          <p:nvPr>
            <p:ph type="title"/>
          </p:nvPr>
        </p:nvSpPr>
        <p:spPr>
          <a:xfrm>
            <a:off x="238369" y="990514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Activity</a:t>
            </a:r>
            <a:endParaRPr dirty="0"/>
          </a:p>
        </p:txBody>
      </p:sp>
      <p:sp>
        <p:nvSpPr>
          <p:cNvPr id="136" name="Google Shape;136;p72"/>
          <p:cNvSpPr/>
          <p:nvPr/>
        </p:nvSpPr>
        <p:spPr>
          <a:xfrm>
            <a:off x="2761198" y="1563214"/>
            <a:ext cx="271901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Branches of State Match Madness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" name="Google Shape;137;p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3739" y="2709348"/>
            <a:ext cx="2138444" cy="14899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7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46083" y="2776991"/>
            <a:ext cx="1981460" cy="1375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7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600778" y="2723636"/>
            <a:ext cx="1879434" cy="13759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ivic Education by Slidesgo">
  <a:themeElements>
    <a:clrScheme name="Simple Light">
      <a:dk1>
        <a:srgbClr val="121010"/>
      </a:dk1>
      <a:lt1>
        <a:srgbClr val="FFF2E7"/>
      </a:lt1>
      <a:dk2>
        <a:srgbClr val="FFCE00"/>
      </a:dk2>
      <a:lt2>
        <a:srgbClr val="FFBA86"/>
      </a:lt2>
      <a:accent1>
        <a:srgbClr val="FF7C30"/>
      </a:accent1>
      <a:accent2>
        <a:srgbClr val="E36BB0"/>
      </a:accent2>
      <a:accent3>
        <a:srgbClr val="008FCA"/>
      </a:accent3>
      <a:accent4>
        <a:srgbClr val="065584"/>
      </a:accent4>
      <a:accent5>
        <a:srgbClr val="00C091"/>
      </a:accent5>
      <a:accent6>
        <a:srgbClr val="FFFFFF"/>
      </a:accent6>
      <a:hlink>
        <a:srgbClr val="12101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227</Words>
  <Application>Microsoft Office PowerPoint</Application>
  <PresentationFormat>On-screen Show (16:9)</PresentationFormat>
  <Paragraphs>33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 Education by Slidesgo</vt:lpstr>
      <vt:lpstr>Understanding the three branches of State</vt:lpstr>
      <vt:lpstr>PowerPoint Presentation</vt:lpstr>
      <vt:lpstr>PowerPoint Presentation</vt:lpstr>
      <vt:lpstr>Separation of Powers</vt:lpstr>
      <vt:lpstr>Why is separation of powers important?? </vt:lpstr>
      <vt:lpstr>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three branches of state</dc:title>
  <dc:creator>Adam Mufassir</dc:creator>
  <cp:lastModifiedBy>Hassan Rafeeu</cp:lastModifiedBy>
  <cp:revision>6</cp:revision>
  <dcterms:modified xsi:type="dcterms:W3CDTF">2024-09-22T05:07:55Z</dcterms:modified>
</cp:coreProperties>
</file>